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2" r:id="rId1"/>
  </p:sldMasterIdLst>
  <p:sldIdLst>
    <p:sldId id="257" r:id="rId2"/>
    <p:sldId id="287" r:id="rId3"/>
    <p:sldId id="288" r:id="rId4"/>
    <p:sldId id="256" r:id="rId5"/>
    <p:sldId id="258" r:id="rId6"/>
    <p:sldId id="263" r:id="rId7"/>
    <p:sldId id="264" r:id="rId8"/>
    <p:sldId id="265" r:id="rId9"/>
    <p:sldId id="266" r:id="rId10"/>
    <p:sldId id="274" r:id="rId11"/>
    <p:sldId id="275" r:id="rId12"/>
    <p:sldId id="293" r:id="rId13"/>
    <p:sldId id="302" r:id="rId14"/>
    <p:sldId id="268" r:id="rId15"/>
    <p:sldId id="289" r:id="rId16"/>
    <p:sldId id="269" r:id="rId17"/>
    <p:sldId id="282" r:id="rId18"/>
    <p:sldId id="283" r:id="rId19"/>
    <p:sldId id="284" r:id="rId20"/>
    <p:sldId id="286" r:id="rId21"/>
    <p:sldId id="290" r:id="rId22"/>
    <p:sldId id="291" r:id="rId23"/>
    <p:sldId id="304" r:id="rId24"/>
    <p:sldId id="306" r:id="rId25"/>
    <p:sldId id="294" r:id="rId26"/>
    <p:sldId id="295" r:id="rId27"/>
    <p:sldId id="296" r:id="rId28"/>
    <p:sldId id="305" r:id="rId29"/>
    <p:sldId id="292" r:id="rId30"/>
    <p:sldId id="299" r:id="rId31"/>
    <p:sldId id="301" r:id="rId32"/>
    <p:sldId id="300" r:id="rId33"/>
    <p:sldId id="303" r:id="rId34"/>
    <p:sldId id="307"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800FA1-71FA-336F-3A6F-3E43376EEF25}" v="370" dt="2022-06-29T10:25:00.562"/>
    <p1510:client id="{1D0B88AA-2EE1-BD60-818B-C343012B6A82}" v="3" dt="2022-06-30T01:49:36.808"/>
    <p1510:client id="{43907B18-F05F-2256-0FED-3F32C0965402}" v="152" dt="2022-06-30T05:09:43.100"/>
    <p1510:client id="{444CD63C-EEA8-7B26-78D3-59D0925407F3}" v="49" dt="2022-06-29T16:34:52.137"/>
    <p1510:client id="{79074BCD-1E75-2447-87BE-236FE5DC087A}" v="651" dt="2022-06-29T12:47:07.220"/>
    <p1510:client id="{A8C360BE-DB79-EDD7-4D4E-E7B9B74AFE04}" v="5" dt="2022-06-29T10:17:38.880"/>
    <p1510:client id="{C377FCF8-A78C-0F0B-0663-887C28945AA7}" v="12" dt="2022-06-29T15:20:23.429"/>
    <p1510:client id="{FE7B86F6-D134-D91E-0691-8CFB1AA772DD}" v="44" dt="2022-06-29T11:51:40.23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9" d="100"/>
          <a:sy n="69" d="100"/>
        </p:scale>
        <p:origin x="75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nje Sri Navya" userId="S::gunje.srinavya@hcl.com::7e1be235-7dfd-4783-9bd8-53943a1aae58" providerId="AD" clId="Web-{A8C360BE-DB79-EDD7-4D4E-E7B9B74AFE04}"/>
    <pc:docChg chg="modSld">
      <pc:chgData name="Gunje Sri Navya" userId="S::gunje.srinavya@hcl.com::7e1be235-7dfd-4783-9bd8-53943a1aae58" providerId="AD" clId="Web-{A8C360BE-DB79-EDD7-4D4E-E7B9B74AFE04}" dt="2022-06-29T10:17:38.880" v="5" actId="20577"/>
      <pc:docMkLst>
        <pc:docMk/>
      </pc:docMkLst>
      <pc:sldChg chg="modSp">
        <pc:chgData name="Gunje Sri Navya" userId="S::gunje.srinavya@hcl.com::7e1be235-7dfd-4783-9bd8-53943a1aae58" providerId="AD" clId="Web-{A8C360BE-DB79-EDD7-4D4E-E7B9B74AFE04}" dt="2022-06-29T10:17:38.880" v="5" actId="20577"/>
        <pc:sldMkLst>
          <pc:docMk/>
          <pc:sldMk cId="3361910518" sldId="266"/>
        </pc:sldMkLst>
        <pc:spChg chg="mod">
          <ac:chgData name="Gunje Sri Navya" userId="S::gunje.srinavya@hcl.com::7e1be235-7dfd-4783-9bd8-53943a1aae58" providerId="AD" clId="Web-{A8C360BE-DB79-EDD7-4D4E-E7B9B74AFE04}" dt="2022-06-29T10:17:29.755" v="3" actId="14100"/>
          <ac:spMkLst>
            <pc:docMk/>
            <pc:sldMk cId="3361910518" sldId="266"/>
            <ac:spMk id="4" creationId="{97366787-D74E-48AC-2084-1A78C0AD054C}"/>
          </ac:spMkLst>
        </pc:spChg>
        <pc:spChg chg="mod">
          <ac:chgData name="Gunje Sri Navya" userId="S::gunje.srinavya@hcl.com::7e1be235-7dfd-4783-9bd8-53943a1aae58" providerId="AD" clId="Web-{A8C360BE-DB79-EDD7-4D4E-E7B9B74AFE04}" dt="2022-06-29T10:17:38.880" v="5" actId="20577"/>
          <ac:spMkLst>
            <pc:docMk/>
            <pc:sldMk cId="3361910518" sldId="266"/>
            <ac:spMk id="5" creationId="{E751B7E6-B042-E82E-A4FF-AF3BE0F395DF}"/>
          </ac:spMkLst>
        </pc:spChg>
      </pc:sldChg>
    </pc:docChg>
  </pc:docChgLst>
  <pc:docChgLst>
    <pc:chgData name="Abhiram S ." userId="S::abhirams.a@hcl.com::16ab23a3-e773-4874-88a9-19898e214411" providerId="AD" clId="Web-{43907B18-F05F-2256-0FED-3F32C0965402}"/>
    <pc:docChg chg="modSld">
      <pc:chgData name="Abhiram S ." userId="S::abhirams.a@hcl.com::16ab23a3-e773-4874-88a9-19898e214411" providerId="AD" clId="Web-{43907B18-F05F-2256-0FED-3F32C0965402}" dt="2022-06-30T05:09:43.100" v="154" actId="1076"/>
      <pc:docMkLst>
        <pc:docMk/>
      </pc:docMkLst>
      <pc:sldChg chg="modSp">
        <pc:chgData name="Abhiram S ." userId="S::abhirams.a@hcl.com::16ab23a3-e773-4874-88a9-19898e214411" providerId="AD" clId="Web-{43907B18-F05F-2256-0FED-3F32C0965402}" dt="2022-06-30T05:09:43.100" v="154" actId="1076"/>
        <pc:sldMkLst>
          <pc:docMk/>
          <pc:sldMk cId="2842091900" sldId="302"/>
        </pc:sldMkLst>
        <pc:picChg chg="mod">
          <ac:chgData name="Abhiram S ." userId="S::abhirams.a@hcl.com::16ab23a3-e773-4874-88a9-19898e214411" providerId="AD" clId="Web-{43907B18-F05F-2256-0FED-3F32C0965402}" dt="2022-06-30T05:09:43.100" v="154" actId="1076"/>
          <ac:picMkLst>
            <pc:docMk/>
            <pc:sldMk cId="2842091900" sldId="302"/>
            <ac:picMk id="3" creationId="{6FA381D9-AB8F-95FD-2411-0E1FD9F8501C}"/>
          </ac:picMkLst>
        </pc:picChg>
      </pc:sldChg>
      <pc:sldChg chg="modSp">
        <pc:chgData name="Abhiram S ." userId="S::abhirams.a@hcl.com::16ab23a3-e773-4874-88a9-19898e214411" providerId="AD" clId="Web-{43907B18-F05F-2256-0FED-3F32C0965402}" dt="2022-06-30T04:27:45.118" v="153" actId="20577"/>
        <pc:sldMkLst>
          <pc:docMk/>
          <pc:sldMk cId="400363014" sldId="303"/>
        </pc:sldMkLst>
        <pc:spChg chg="mod">
          <ac:chgData name="Abhiram S ." userId="S::abhirams.a@hcl.com::16ab23a3-e773-4874-88a9-19898e214411" providerId="AD" clId="Web-{43907B18-F05F-2256-0FED-3F32C0965402}" dt="2022-06-30T04:27:45.118" v="153" actId="20577"/>
          <ac:spMkLst>
            <pc:docMk/>
            <pc:sldMk cId="400363014" sldId="303"/>
            <ac:spMk id="3" creationId="{FB26BCFD-708B-1264-8456-369EE6FF8428}"/>
          </ac:spMkLst>
        </pc:spChg>
      </pc:sldChg>
      <pc:sldChg chg="modSp">
        <pc:chgData name="Abhiram S ." userId="S::abhirams.a@hcl.com::16ab23a3-e773-4874-88a9-19898e214411" providerId="AD" clId="Web-{43907B18-F05F-2256-0FED-3F32C0965402}" dt="2022-06-30T03:50:10.732" v="1"/>
        <pc:sldMkLst>
          <pc:docMk/>
          <pc:sldMk cId="2133066703" sldId="304"/>
        </pc:sldMkLst>
        <pc:picChg chg="mod modCrop">
          <ac:chgData name="Abhiram S ." userId="S::abhirams.a@hcl.com::16ab23a3-e773-4874-88a9-19898e214411" providerId="AD" clId="Web-{43907B18-F05F-2256-0FED-3F32C0965402}" dt="2022-06-30T03:50:10.732" v="1"/>
          <ac:picMkLst>
            <pc:docMk/>
            <pc:sldMk cId="2133066703" sldId="304"/>
            <ac:picMk id="7" creationId="{650A835D-D041-6B39-C737-ED2118473619}"/>
          </ac:picMkLst>
        </pc:picChg>
      </pc:sldChg>
    </pc:docChg>
  </pc:docChgLst>
  <pc:docChgLst>
    <pc:chgData name="Somu Nirupa" userId="S::somu.nirupa@hcl.com::9771e706-70ff-4400-9cc8-33ee34918a82" providerId="AD" clId="Web-{0B800FA1-71FA-336F-3A6F-3E43376EEF25}"/>
    <pc:docChg chg="addSld delSld modSld addMainMaster delMainMaster">
      <pc:chgData name="Somu Nirupa" userId="S::somu.nirupa@hcl.com::9771e706-70ff-4400-9cc8-33ee34918a82" providerId="AD" clId="Web-{0B800FA1-71FA-336F-3A6F-3E43376EEF25}" dt="2022-06-29T10:25:00.562" v="279" actId="14100"/>
      <pc:docMkLst>
        <pc:docMk/>
      </pc:docMkLst>
      <pc:sldChg chg="delSp modSp mod modClrScheme delDesignElem chgLayout">
        <pc:chgData name="Somu Nirupa" userId="S::somu.nirupa@hcl.com::9771e706-70ff-4400-9cc8-33ee34918a82" providerId="AD" clId="Web-{0B800FA1-71FA-336F-3A6F-3E43376EEF25}" dt="2022-06-29T10:05:38.087" v="95"/>
        <pc:sldMkLst>
          <pc:docMk/>
          <pc:sldMk cId="1381113423" sldId="256"/>
        </pc:sldMkLst>
        <pc:spChg chg="mod ord">
          <ac:chgData name="Somu Nirupa" userId="S::somu.nirupa@hcl.com::9771e706-70ff-4400-9cc8-33ee34918a82" providerId="AD" clId="Web-{0B800FA1-71FA-336F-3A6F-3E43376EEF25}" dt="2022-06-29T10:05:38.087" v="95"/>
          <ac:spMkLst>
            <pc:docMk/>
            <pc:sldMk cId="1381113423" sldId="256"/>
            <ac:spMk id="4" creationId="{00000000-0000-0000-0000-000000000000}"/>
          </ac:spMkLst>
        </pc:spChg>
        <pc:spChg chg="del">
          <ac:chgData name="Somu Nirupa" userId="S::somu.nirupa@hcl.com::9771e706-70ff-4400-9cc8-33ee34918a82" providerId="AD" clId="Web-{0B800FA1-71FA-336F-3A6F-3E43376EEF25}" dt="2022-06-29T10:05:38.087" v="95"/>
          <ac:spMkLst>
            <pc:docMk/>
            <pc:sldMk cId="1381113423" sldId="256"/>
            <ac:spMk id="13" creationId="{19D32F93-50AC-4C46-A5DB-291C60DDB7BD}"/>
          </ac:spMkLst>
        </pc:spChg>
        <pc:spChg chg="del">
          <ac:chgData name="Somu Nirupa" userId="S::somu.nirupa@hcl.com::9771e706-70ff-4400-9cc8-33ee34918a82" providerId="AD" clId="Web-{0B800FA1-71FA-336F-3A6F-3E43376EEF25}" dt="2022-06-29T10:05:38.087" v="95"/>
          <ac:spMkLst>
            <pc:docMk/>
            <pc:sldMk cId="1381113423" sldId="256"/>
            <ac:spMk id="15" creationId="{86FD7672-78BE-4D6F-A711-2CDB79B52DFF}"/>
          </ac:spMkLst>
        </pc:spChg>
        <pc:spChg chg="del">
          <ac:chgData name="Somu Nirupa" userId="S::somu.nirupa@hcl.com::9771e706-70ff-4400-9cc8-33ee34918a82" providerId="AD" clId="Web-{0B800FA1-71FA-336F-3A6F-3E43376EEF25}" dt="2022-06-29T10:05:38.087" v="95"/>
          <ac:spMkLst>
            <pc:docMk/>
            <pc:sldMk cId="1381113423" sldId="256"/>
            <ac:spMk id="17" creationId="{827DC2C4-B485-428A-BF4A-472D2967F47F}"/>
          </ac:spMkLst>
        </pc:spChg>
        <pc:spChg chg="del">
          <ac:chgData name="Somu Nirupa" userId="S::somu.nirupa@hcl.com::9771e706-70ff-4400-9cc8-33ee34918a82" providerId="AD" clId="Web-{0B800FA1-71FA-336F-3A6F-3E43376EEF25}" dt="2022-06-29T10:05:38.087" v="95"/>
          <ac:spMkLst>
            <pc:docMk/>
            <pc:sldMk cId="1381113423" sldId="256"/>
            <ac:spMk id="19" creationId="{4A62647B-1222-407C-8740-5A497612B1F5}"/>
          </ac:spMkLst>
        </pc:spChg>
      </pc:sldChg>
      <pc:sldChg chg="delSp modSp mod modClrScheme delDesignElem chgLayout">
        <pc:chgData name="Somu Nirupa" userId="S::somu.nirupa@hcl.com::9771e706-70ff-4400-9cc8-33ee34918a82" providerId="AD" clId="Web-{0B800FA1-71FA-336F-3A6F-3E43376EEF25}" dt="2022-06-29T10:05:38.087" v="95"/>
        <pc:sldMkLst>
          <pc:docMk/>
          <pc:sldMk cId="4070933055" sldId="257"/>
        </pc:sldMkLst>
        <pc:spChg chg="mod ord">
          <ac:chgData name="Somu Nirupa" userId="S::somu.nirupa@hcl.com::9771e706-70ff-4400-9cc8-33ee34918a82" providerId="AD" clId="Web-{0B800FA1-71FA-336F-3A6F-3E43376EEF25}" dt="2022-06-29T10:05:38.087" v="95"/>
          <ac:spMkLst>
            <pc:docMk/>
            <pc:sldMk cId="4070933055" sldId="257"/>
            <ac:spMk id="3" creationId="{00000000-0000-0000-0000-000000000000}"/>
          </ac:spMkLst>
        </pc:spChg>
        <pc:spChg chg="mod ord">
          <ac:chgData name="Somu Nirupa" userId="S::somu.nirupa@hcl.com::9771e706-70ff-4400-9cc8-33ee34918a82" providerId="AD" clId="Web-{0B800FA1-71FA-336F-3A6F-3E43376EEF25}" dt="2022-06-29T10:05:38.087" v="95"/>
          <ac:spMkLst>
            <pc:docMk/>
            <pc:sldMk cId="4070933055" sldId="257"/>
            <ac:spMk id="4" creationId="{00000000-0000-0000-0000-000000000000}"/>
          </ac:spMkLst>
        </pc:spChg>
        <pc:spChg chg="del">
          <ac:chgData name="Somu Nirupa" userId="S::somu.nirupa@hcl.com::9771e706-70ff-4400-9cc8-33ee34918a82" providerId="AD" clId="Web-{0B800FA1-71FA-336F-3A6F-3E43376EEF25}" dt="2022-06-29T10:05:38.087" v="95"/>
          <ac:spMkLst>
            <pc:docMk/>
            <pc:sldMk cId="4070933055" sldId="257"/>
            <ac:spMk id="10" creationId="{19D32F93-50AC-4C46-A5DB-291C60DDB7BD}"/>
          </ac:spMkLst>
        </pc:spChg>
        <pc:spChg chg="del">
          <ac:chgData name="Somu Nirupa" userId="S::somu.nirupa@hcl.com::9771e706-70ff-4400-9cc8-33ee34918a82" providerId="AD" clId="Web-{0B800FA1-71FA-336F-3A6F-3E43376EEF25}" dt="2022-06-29T10:05:38.087" v="95"/>
          <ac:spMkLst>
            <pc:docMk/>
            <pc:sldMk cId="4070933055" sldId="257"/>
            <ac:spMk id="12" creationId="{827DC2C4-B485-428A-BF4A-472D2967F47F}"/>
          </ac:spMkLst>
        </pc:spChg>
        <pc:spChg chg="del">
          <ac:chgData name="Somu Nirupa" userId="S::somu.nirupa@hcl.com::9771e706-70ff-4400-9cc8-33ee34918a82" providerId="AD" clId="Web-{0B800FA1-71FA-336F-3A6F-3E43376EEF25}" dt="2022-06-29T10:05:38.087" v="95"/>
          <ac:spMkLst>
            <pc:docMk/>
            <pc:sldMk cId="4070933055" sldId="257"/>
            <ac:spMk id="14" creationId="{EE04B5EB-F158-4507-90DD-BD23620C7CC9}"/>
          </ac:spMkLst>
        </pc:spChg>
      </pc:sldChg>
      <pc:sldChg chg="delSp modSp mod modClrScheme delDesignElem chgLayout">
        <pc:chgData name="Somu Nirupa" userId="S::somu.nirupa@hcl.com::9771e706-70ff-4400-9cc8-33ee34918a82" providerId="AD" clId="Web-{0B800FA1-71FA-336F-3A6F-3E43376EEF25}" dt="2022-06-29T10:05:38.087" v="95"/>
        <pc:sldMkLst>
          <pc:docMk/>
          <pc:sldMk cId="968930897" sldId="258"/>
        </pc:sldMkLst>
        <pc:spChg chg="mod ord">
          <ac:chgData name="Somu Nirupa" userId="S::somu.nirupa@hcl.com::9771e706-70ff-4400-9cc8-33ee34918a82" providerId="AD" clId="Web-{0B800FA1-71FA-336F-3A6F-3E43376EEF25}" dt="2022-06-29T10:05:38.087" v="95"/>
          <ac:spMkLst>
            <pc:docMk/>
            <pc:sldMk cId="968930897" sldId="258"/>
            <ac:spMk id="2" creationId="{00000000-0000-0000-0000-000000000000}"/>
          </ac:spMkLst>
        </pc:spChg>
        <pc:spChg chg="del">
          <ac:chgData name="Somu Nirupa" userId="S::somu.nirupa@hcl.com::9771e706-70ff-4400-9cc8-33ee34918a82" providerId="AD" clId="Web-{0B800FA1-71FA-336F-3A6F-3E43376EEF25}" dt="2022-06-29T10:05:38.087" v="95"/>
          <ac:spMkLst>
            <pc:docMk/>
            <pc:sldMk cId="968930897" sldId="258"/>
            <ac:spMk id="5" creationId="{19D32F93-50AC-4C46-A5DB-291C60DDB7BD}"/>
          </ac:spMkLst>
        </pc:spChg>
        <pc:spChg chg="del">
          <ac:chgData name="Somu Nirupa" userId="S::somu.nirupa@hcl.com::9771e706-70ff-4400-9cc8-33ee34918a82" providerId="AD" clId="Web-{0B800FA1-71FA-336F-3A6F-3E43376EEF25}" dt="2022-06-29T10:05:38.087" v="95"/>
          <ac:spMkLst>
            <pc:docMk/>
            <pc:sldMk cId="968930897" sldId="258"/>
            <ac:spMk id="6" creationId="{86FD7672-78BE-4D6F-A711-2CDB79B52DFF}"/>
          </ac:spMkLst>
        </pc:spChg>
        <pc:spChg chg="del">
          <ac:chgData name="Somu Nirupa" userId="S::somu.nirupa@hcl.com::9771e706-70ff-4400-9cc8-33ee34918a82" providerId="AD" clId="Web-{0B800FA1-71FA-336F-3A6F-3E43376EEF25}" dt="2022-06-29T10:05:38.087" v="95"/>
          <ac:spMkLst>
            <pc:docMk/>
            <pc:sldMk cId="968930897" sldId="258"/>
            <ac:spMk id="7" creationId="{827DC2C4-B485-428A-BF4A-472D2967F47F}"/>
          </ac:spMkLst>
        </pc:spChg>
        <pc:spChg chg="del">
          <ac:chgData name="Somu Nirupa" userId="S::somu.nirupa@hcl.com::9771e706-70ff-4400-9cc8-33ee34918a82" providerId="AD" clId="Web-{0B800FA1-71FA-336F-3A6F-3E43376EEF25}" dt="2022-06-29T10:05:38.087" v="95"/>
          <ac:spMkLst>
            <pc:docMk/>
            <pc:sldMk cId="968930897" sldId="258"/>
            <ac:spMk id="9" creationId="{4A62647B-1222-407C-8740-5A497612B1F5}"/>
          </ac:spMkLst>
        </pc:spChg>
      </pc:sldChg>
      <pc:sldChg chg="mod modClrScheme chgLayout">
        <pc:chgData name="Somu Nirupa" userId="S::somu.nirupa@hcl.com::9771e706-70ff-4400-9cc8-33ee34918a82" providerId="AD" clId="Web-{0B800FA1-71FA-336F-3A6F-3E43376EEF25}" dt="2022-06-29T10:05:38.087" v="95"/>
        <pc:sldMkLst>
          <pc:docMk/>
          <pc:sldMk cId="441981244" sldId="263"/>
        </pc:sldMkLst>
      </pc:sldChg>
      <pc:sldChg chg="mod modClrScheme chgLayout">
        <pc:chgData name="Somu Nirupa" userId="S::somu.nirupa@hcl.com::9771e706-70ff-4400-9cc8-33ee34918a82" providerId="AD" clId="Web-{0B800FA1-71FA-336F-3A6F-3E43376EEF25}" dt="2022-06-29T10:05:38.087" v="95"/>
        <pc:sldMkLst>
          <pc:docMk/>
          <pc:sldMk cId="1864452029" sldId="264"/>
        </pc:sldMkLst>
      </pc:sldChg>
      <pc:sldChg chg="mod modClrScheme chgLayout">
        <pc:chgData name="Somu Nirupa" userId="S::somu.nirupa@hcl.com::9771e706-70ff-4400-9cc8-33ee34918a82" providerId="AD" clId="Web-{0B800FA1-71FA-336F-3A6F-3E43376EEF25}" dt="2022-06-29T10:05:38.087" v="95"/>
        <pc:sldMkLst>
          <pc:docMk/>
          <pc:sldMk cId="3765097401" sldId="265"/>
        </pc:sldMkLst>
      </pc:sldChg>
      <pc:sldChg chg="delSp modSp mod modClrScheme delDesignElem chgLayout">
        <pc:chgData name="Somu Nirupa" userId="S::somu.nirupa@hcl.com::9771e706-70ff-4400-9cc8-33ee34918a82" providerId="AD" clId="Web-{0B800FA1-71FA-336F-3A6F-3E43376EEF25}" dt="2022-06-29T10:05:38.087" v="95"/>
        <pc:sldMkLst>
          <pc:docMk/>
          <pc:sldMk cId="3361910518" sldId="266"/>
        </pc:sldMkLst>
        <pc:spChg chg="mod ord">
          <ac:chgData name="Somu Nirupa" userId="S::somu.nirupa@hcl.com::9771e706-70ff-4400-9cc8-33ee34918a82" providerId="AD" clId="Web-{0B800FA1-71FA-336F-3A6F-3E43376EEF25}" dt="2022-06-29T10:05:38.087" v="95"/>
          <ac:spMkLst>
            <pc:docMk/>
            <pc:sldMk cId="3361910518" sldId="266"/>
            <ac:spMk id="4" creationId="{97366787-D74E-48AC-2084-1A78C0AD054C}"/>
          </ac:spMkLst>
        </pc:spChg>
        <pc:spChg chg="mod ord">
          <ac:chgData name="Somu Nirupa" userId="S::somu.nirupa@hcl.com::9771e706-70ff-4400-9cc8-33ee34918a82" providerId="AD" clId="Web-{0B800FA1-71FA-336F-3A6F-3E43376EEF25}" dt="2022-06-29T10:05:38.087" v="95"/>
          <ac:spMkLst>
            <pc:docMk/>
            <pc:sldMk cId="3361910518" sldId="266"/>
            <ac:spMk id="5" creationId="{E751B7E6-B042-E82E-A4FF-AF3BE0F395DF}"/>
          </ac:spMkLst>
        </pc:spChg>
        <pc:spChg chg="del">
          <ac:chgData name="Somu Nirupa" userId="S::somu.nirupa@hcl.com::9771e706-70ff-4400-9cc8-33ee34918a82" providerId="AD" clId="Web-{0B800FA1-71FA-336F-3A6F-3E43376EEF25}" dt="2022-06-29T10:05:38.087" v="95"/>
          <ac:spMkLst>
            <pc:docMk/>
            <pc:sldMk cId="3361910518" sldId="266"/>
            <ac:spMk id="10" creationId="{6F5A5072-7B47-4D32-B52A-4EBBF590B8A5}"/>
          </ac:spMkLst>
        </pc:spChg>
        <pc:spChg chg="del">
          <ac:chgData name="Somu Nirupa" userId="S::somu.nirupa@hcl.com::9771e706-70ff-4400-9cc8-33ee34918a82" providerId="AD" clId="Web-{0B800FA1-71FA-336F-3A6F-3E43376EEF25}" dt="2022-06-29T10:05:38.087" v="95"/>
          <ac:spMkLst>
            <pc:docMk/>
            <pc:sldMk cId="3361910518" sldId="266"/>
            <ac:spMk id="12" creationId="{9715DAF0-AE1B-46C9-8A6B-DB2AA05AB91D}"/>
          </ac:spMkLst>
        </pc:spChg>
        <pc:spChg chg="del">
          <ac:chgData name="Somu Nirupa" userId="S::somu.nirupa@hcl.com::9771e706-70ff-4400-9cc8-33ee34918a82" providerId="AD" clId="Web-{0B800FA1-71FA-336F-3A6F-3E43376EEF25}" dt="2022-06-29T10:05:38.087" v="95"/>
          <ac:spMkLst>
            <pc:docMk/>
            <pc:sldMk cId="3361910518" sldId="266"/>
            <ac:spMk id="14" creationId="{6016219D-510E-4184-9090-6D5578A87BD1}"/>
          </ac:spMkLst>
        </pc:spChg>
        <pc:spChg chg="del">
          <ac:chgData name="Somu Nirupa" userId="S::somu.nirupa@hcl.com::9771e706-70ff-4400-9cc8-33ee34918a82" providerId="AD" clId="Web-{0B800FA1-71FA-336F-3A6F-3E43376EEF25}" dt="2022-06-29T10:05:38.087" v="95"/>
          <ac:spMkLst>
            <pc:docMk/>
            <pc:sldMk cId="3361910518" sldId="266"/>
            <ac:spMk id="16" creationId="{AFF4A713-7B75-4B21-90D7-5AB19547C728}"/>
          </ac:spMkLst>
        </pc:spChg>
        <pc:spChg chg="del">
          <ac:chgData name="Somu Nirupa" userId="S::somu.nirupa@hcl.com::9771e706-70ff-4400-9cc8-33ee34918a82" providerId="AD" clId="Web-{0B800FA1-71FA-336F-3A6F-3E43376EEF25}" dt="2022-06-29T10:05:38.087" v="95"/>
          <ac:spMkLst>
            <pc:docMk/>
            <pc:sldMk cId="3361910518" sldId="266"/>
            <ac:spMk id="18" creationId="{DC631C0B-6DA6-4E57-8231-CE32B3434A7E}"/>
          </ac:spMkLst>
        </pc:spChg>
        <pc:spChg chg="del">
          <ac:chgData name="Somu Nirupa" userId="S::somu.nirupa@hcl.com::9771e706-70ff-4400-9cc8-33ee34918a82" providerId="AD" clId="Web-{0B800FA1-71FA-336F-3A6F-3E43376EEF25}" dt="2022-06-29T10:05:38.087" v="95"/>
          <ac:spMkLst>
            <pc:docMk/>
            <pc:sldMk cId="3361910518" sldId="266"/>
            <ac:spMk id="20" creationId="{C29501E6-A978-4A61-9689-9085AF97A53A}"/>
          </ac:spMkLst>
        </pc:spChg>
      </pc:sldChg>
      <pc:sldChg chg="delSp modSp mod modClrScheme delDesignElem chgLayout">
        <pc:chgData name="Somu Nirupa" userId="S::somu.nirupa@hcl.com::9771e706-70ff-4400-9cc8-33ee34918a82" providerId="AD" clId="Web-{0B800FA1-71FA-336F-3A6F-3E43376EEF25}" dt="2022-06-29T10:05:38.087" v="95"/>
        <pc:sldMkLst>
          <pc:docMk/>
          <pc:sldMk cId="1528710075" sldId="268"/>
        </pc:sldMkLst>
        <pc:spChg chg="mod ord">
          <ac:chgData name="Somu Nirupa" userId="S::somu.nirupa@hcl.com::9771e706-70ff-4400-9cc8-33ee34918a82" providerId="AD" clId="Web-{0B800FA1-71FA-336F-3A6F-3E43376EEF25}" dt="2022-06-29T10:05:38.087" v="95"/>
          <ac:spMkLst>
            <pc:docMk/>
            <pc:sldMk cId="1528710075" sldId="268"/>
            <ac:spMk id="3" creationId="{00000000-0000-0000-0000-000000000000}"/>
          </ac:spMkLst>
        </pc:spChg>
        <pc:spChg chg="del">
          <ac:chgData name="Somu Nirupa" userId="S::somu.nirupa@hcl.com::9771e706-70ff-4400-9cc8-33ee34918a82" providerId="AD" clId="Web-{0B800FA1-71FA-336F-3A6F-3E43376EEF25}" dt="2022-06-29T10:05:38.087" v="95"/>
          <ac:spMkLst>
            <pc:docMk/>
            <pc:sldMk cId="1528710075" sldId="268"/>
            <ac:spMk id="8" creationId="{BCED4D40-4B67-4331-AC48-79B82B4A47D8}"/>
          </ac:spMkLst>
        </pc:spChg>
        <pc:spChg chg="del">
          <ac:chgData name="Somu Nirupa" userId="S::somu.nirupa@hcl.com::9771e706-70ff-4400-9cc8-33ee34918a82" providerId="AD" clId="Web-{0B800FA1-71FA-336F-3A6F-3E43376EEF25}" dt="2022-06-29T10:05:38.087" v="95"/>
          <ac:spMkLst>
            <pc:docMk/>
            <pc:sldMk cId="1528710075" sldId="268"/>
            <ac:spMk id="10" creationId="{670CEDEF-4F34-412E-84EE-329C1E936AF5}"/>
          </ac:spMkLst>
        </pc:spChg>
      </pc:sldChg>
      <pc:sldChg chg="delSp mod modClrScheme delDesignElem chgLayout">
        <pc:chgData name="Somu Nirupa" userId="S::somu.nirupa@hcl.com::9771e706-70ff-4400-9cc8-33ee34918a82" providerId="AD" clId="Web-{0B800FA1-71FA-336F-3A6F-3E43376EEF25}" dt="2022-06-29T10:05:38.087" v="95"/>
        <pc:sldMkLst>
          <pc:docMk/>
          <pc:sldMk cId="3478613205" sldId="269"/>
        </pc:sldMkLst>
        <pc:spChg chg="del">
          <ac:chgData name="Somu Nirupa" userId="S::somu.nirupa@hcl.com::9771e706-70ff-4400-9cc8-33ee34918a82" providerId="AD" clId="Web-{0B800FA1-71FA-336F-3A6F-3E43376EEF25}" dt="2022-06-29T10:05:38.087" v="95"/>
          <ac:spMkLst>
            <pc:docMk/>
            <pc:sldMk cId="3478613205" sldId="269"/>
            <ac:spMk id="19" creationId="{A4AC5506-6312-4701-8D3C-40187889A947}"/>
          </ac:spMkLst>
        </pc:spChg>
      </pc:sldChg>
      <pc:sldChg chg="mod modClrScheme chgLayout">
        <pc:chgData name="Somu Nirupa" userId="S::somu.nirupa@hcl.com::9771e706-70ff-4400-9cc8-33ee34918a82" providerId="AD" clId="Web-{0B800FA1-71FA-336F-3A6F-3E43376EEF25}" dt="2022-06-29T10:05:38.087" v="95"/>
        <pc:sldMkLst>
          <pc:docMk/>
          <pc:sldMk cId="1824802704" sldId="272"/>
        </pc:sldMkLst>
      </pc:sldChg>
      <pc:sldChg chg="mod modClrScheme chgLayout">
        <pc:chgData name="Somu Nirupa" userId="S::somu.nirupa@hcl.com::9771e706-70ff-4400-9cc8-33ee34918a82" providerId="AD" clId="Web-{0B800FA1-71FA-336F-3A6F-3E43376EEF25}" dt="2022-06-29T10:05:38.087" v="95"/>
        <pc:sldMkLst>
          <pc:docMk/>
          <pc:sldMk cId="2058138309" sldId="274"/>
        </pc:sldMkLst>
      </pc:sldChg>
      <pc:sldChg chg="modSp mod modClrScheme chgLayout">
        <pc:chgData name="Somu Nirupa" userId="S::somu.nirupa@hcl.com::9771e706-70ff-4400-9cc8-33ee34918a82" providerId="AD" clId="Web-{0B800FA1-71FA-336F-3A6F-3E43376EEF25}" dt="2022-06-29T10:05:38.087" v="95"/>
        <pc:sldMkLst>
          <pc:docMk/>
          <pc:sldMk cId="3229825111" sldId="275"/>
        </pc:sldMkLst>
        <pc:spChg chg="mod ord">
          <ac:chgData name="Somu Nirupa" userId="S::somu.nirupa@hcl.com::9771e706-70ff-4400-9cc8-33ee34918a82" providerId="AD" clId="Web-{0B800FA1-71FA-336F-3A6F-3E43376EEF25}" dt="2022-06-29T10:05:38.087" v="95"/>
          <ac:spMkLst>
            <pc:docMk/>
            <pc:sldMk cId="3229825111" sldId="275"/>
            <ac:spMk id="3" creationId="{15482002-B43C-5FCF-34FF-1AD360470D65}"/>
          </ac:spMkLst>
        </pc:spChg>
        <pc:spChg chg="mod ord">
          <ac:chgData name="Somu Nirupa" userId="S::somu.nirupa@hcl.com::9771e706-70ff-4400-9cc8-33ee34918a82" providerId="AD" clId="Web-{0B800FA1-71FA-336F-3A6F-3E43376EEF25}" dt="2022-06-29T10:05:38.087" v="95"/>
          <ac:spMkLst>
            <pc:docMk/>
            <pc:sldMk cId="3229825111" sldId="275"/>
            <ac:spMk id="4" creationId="{F4A4D086-3F56-DDB4-0138-77890B105585}"/>
          </ac:spMkLst>
        </pc:spChg>
      </pc:sldChg>
      <pc:sldChg chg="mod modClrScheme chgLayout">
        <pc:chgData name="Somu Nirupa" userId="S::somu.nirupa@hcl.com::9771e706-70ff-4400-9cc8-33ee34918a82" providerId="AD" clId="Web-{0B800FA1-71FA-336F-3A6F-3E43376EEF25}" dt="2022-06-29T10:05:38.087" v="95"/>
        <pc:sldMkLst>
          <pc:docMk/>
          <pc:sldMk cId="2222069863" sldId="281"/>
        </pc:sldMkLst>
      </pc:sldChg>
      <pc:sldChg chg="mod modClrScheme chgLayout">
        <pc:chgData name="Somu Nirupa" userId="S::somu.nirupa@hcl.com::9771e706-70ff-4400-9cc8-33ee34918a82" providerId="AD" clId="Web-{0B800FA1-71FA-336F-3A6F-3E43376EEF25}" dt="2022-06-29T10:05:38.087" v="95"/>
        <pc:sldMkLst>
          <pc:docMk/>
          <pc:sldMk cId="2089202324" sldId="282"/>
        </pc:sldMkLst>
      </pc:sldChg>
      <pc:sldChg chg="delSp modSp mod modClrScheme delDesignElem chgLayout">
        <pc:chgData name="Somu Nirupa" userId="S::somu.nirupa@hcl.com::9771e706-70ff-4400-9cc8-33ee34918a82" providerId="AD" clId="Web-{0B800FA1-71FA-336F-3A6F-3E43376EEF25}" dt="2022-06-29T10:05:38.087" v="95"/>
        <pc:sldMkLst>
          <pc:docMk/>
          <pc:sldMk cId="4117658124" sldId="283"/>
        </pc:sldMkLst>
        <pc:spChg chg="mod ord">
          <ac:chgData name="Somu Nirupa" userId="S::somu.nirupa@hcl.com::9771e706-70ff-4400-9cc8-33ee34918a82" providerId="AD" clId="Web-{0B800FA1-71FA-336F-3A6F-3E43376EEF25}" dt="2022-06-29T10:05:38.087" v="95"/>
          <ac:spMkLst>
            <pc:docMk/>
            <pc:sldMk cId="4117658124" sldId="283"/>
            <ac:spMk id="2" creationId="{00000000-0000-0000-0000-000000000000}"/>
          </ac:spMkLst>
        </pc:spChg>
        <pc:spChg chg="mod ord">
          <ac:chgData name="Somu Nirupa" userId="S::somu.nirupa@hcl.com::9771e706-70ff-4400-9cc8-33ee34918a82" providerId="AD" clId="Web-{0B800FA1-71FA-336F-3A6F-3E43376EEF25}" dt="2022-06-29T10:05:38.087" v="95"/>
          <ac:spMkLst>
            <pc:docMk/>
            <pc:sldMk cId="4117658124" sldId="283"/>
            <ac:spMk id="3" creationId="{00000000-0000-0000-0000-000000000000}"/>
          </ac:spMkLst>
        </pc:spChg>
        <pc:spChg chg="del">
          <ac:chgData name="Somu Nirupa" userId="S::somu.nirupa@hcl.com::9771e706-70ff-4400-9cc8-33ee34918a82" providerId="AD" clId="Web-{0B800FA1-71FA-336F-3A6F-3E43376EEF25}" dt="2022-06-29T10:05:38.087" v="95"/>
          <ac:spMkLst>
            <pc:docMk/>
            <pc:sldMk cId="4117658124" sldId="283"/>
            <ac:spMk id="8" creationId="{51D98CAC-3EFF-4342-BD5A-6C0E8CAB4C1A}"/>
          </ac:spMkLst>
        </pc:spChg>
      </pc:sldChg>
      <pc:sldChg chg="mod modClrScheme chgLayout">
        <pc:chgData name="Somu Nirupa" userId="S::somu.nirupa@hcl.com::9771e706-70ff-4400-9cc8-33ee34918a82" providerId="AD" clId="Web-{0B800FA1-71FA-336F-3A6F-3E43376EEF25}" dt="2022-06-29T10:05:38.087" v="95"/>
        <pc:sldMkLst>
          <pc:docMk/>
          <pc:sldMk cId="3213020944" sldId="284"/>
        </pc:sldMkLst>
      </pc:sldChg>
      <pc:sldChg chg="delSp modSp mod modClrScheme delDesignElem chgLayout">
        <pc:chgData name="Somu Nirupa" userId="S::somu.nirupa@hcl.com::9771e706-70ff-4400-9cc8-33ee34918a82" providerId="AD" clId="Web-{0B800FA1-71FA-336F-3A6F-3E43376EEF25}" dt="2022-06-29T10:05:38.087" v="95"/>
        <pc:sldMkLst>
          <pc:docMk/>
          <pc:sldMk cId="3847469747" sldId="285"/>
        </pc:sldMkLst>
        <pc:spChg chg="mod ord">
          <ac:chgData name="Somu Nirupa" userId="S::somu.nirupa@hcl.com::9771e706-70ff-4400-9cc8-33ee34918a82" providerId="AD" clId="Web-{0B800FA1-71FA-336F-3A6F-3E43376EEF25}" dt="2022-06-29T10:05:38.087" v="95"/>
          <ac:spMkLst>
            <pc:docMk/>
            <pc:sldMk cId="3847469747" sldId="285"/>
            <ac:spMk id="2" creationId="{00000000-0000-0000-0000-000000000000}"/>
          </ac:spMkLst>
        </pc:spChg>
        <pc:spChg chg="mod ord">
          <ac:chgData name="Somu Nirupa" userId="S::somu.nirupa@hcl.com::9771e706-70ff-4400-9cc8-33ee34918a82" providerId="AD" clId="Web-{0B800FA1-71FA-336F-3A6F-3E43376EEF25}" dt="2022-06-29T10:05:38.087" v="95"/>
          <ac:spMkLst>
            <pc:docMk/>
            <pc:sldMk cId="3847469747" sldId="285"/>
            <ac:spMk id="3" creationId="{00000000-0000-0000-0000-000000000000}"/>
          </ac:spMkLst>
        </pc:spChg>
        <pc:spChg chg="del">
          <ac:chgData name="Somu Nirupa" userId="S::somu.nirupa@hcl.com::9771e706-70ff-4400-9cc8-33ee34918a82" providerId="AD" clId="Web-{0B800FA1-71FA-336F-3A6F-3E43376EEF25}" dt="2022-06-29T10:05:38.087" v="95"/>
          <ac:spMkLst>
            <pc:docMk/>
            <pc:sldMk cId="3847469747" sldId="285"/>
            <ac:spMk id="10" creationId="{51D98CAC-3EFF-4342-BD5A-6C0E8CAB4C1A}"/>
          </ac:spMkLst>
        </pc:spChg>
      </pc:sldChg>
      <pc:sldChg chg="mod modClrScheme chgLayout">
        <pc:chgData name="Somu Nirupa" userId="S::somu.nirupa@hcl.com::9771e706-70ff-4400-9cc8-33ee34918a82" providerId="AD" clId="Web-{0B800FA1-71FA-336F-3A6F-3E43376EEF25}" dt="2022-06-29T10:05:38.087" v="95"/>
        <pc:sldMkLst>
          <pc:docMk/>
          <pc:sldMk cId="3910932758" sldId="286"/>
        </pc:sldMkLst>
      </pc:sldChg>
      <pc:sldChg chg="delSp modSp mod modClrScheme delDesignElem chgLayout">
        <pc:chgData name="Somu Nirupa" userId="S::somu.nirupa@hcl.com::9771e706-70ff-4400-9cc8-33ee34918a82" providerId="AD" clId="Web-{0B800FA1-71FA-336F-3A6F-3E43376EEF25}" dt="2022-06-29T10:05:38.087" v="95"/>
        <pc:sldMkLst>
          <pc:docMk/>
          <pc:sldMk cId="3706459512" sldId="287"/>
        </pc:sldMkLst>
        <pc:spChg chg="mod ord">
          <ac:chgData name="Somu Nirupa" userId="S::somu.nirupa@hcl.com::9771e706-70ff-4400-9cc8-33ee34918a82" providerId="AD" clId="Web-{0B800FA1-71FA-336F-3A6F-3E43376EEF25}" dt="2022-06-29T10:05:38.087" v="95"/>
          <ac:spMkLst>
            <pc:docMk/>
            <pc:sldMk cId="3706459512" sldId="287"/>
            <ac:spMk id="2" creationId="{00000000-0000-0000-0000-000000000000}"/>
          </ac:spMkLst>
        </pc:spChg>
        <pc:spChg chg="mod ord">
          <ac:chgData name="Somu Nirupa" userId="S::somu.nirupa@hcl.com::9771e706-70ff-4400-9cc8-33ee34918a82" providerId="AD" clId="Web-{0B800FA1-71FA-336F-3A6F-3E43376EEF25}" dt="2022-06-29T10:05:38.087" v="95"/>
          <ac:spMkLst>
            <pc:docMk/>
            <pc:sldMk cId="3706459512" sldId="287"/>
            <ac:spMk id="3" creationId="{00000000-0000-0000-0000-000000000000}"/>
          </ac:spMkLst>
        </pc:spChg>
        <pc:spChg chg="del">
          <ac:chgData name="Somu Nirupa" userId="S::somu.nirupa@hcl.com::9771e706-70ff-4400-9cc8-33ee34918a82" providerId="AD" clId="Web-{0B800FA1-71FA-336F-3A6F-3E43376EEF25}" dt="2022-06-29T10:05:38.087" v="95"/>
          <ac:spMkLst>
            <pc:docMk/>
            <pc:sldMk cId="3706459512" sldId="287"/>
            <ac:spMk id="5" creationId="{081EA652-8C6A-4E69-BEB9-170809474553}"/>
          </ac:spMkLst>
        </pc:spChg>
        <pc:spChg chg="del">
          <ac:chgData name="Somu Nirupa" userId="S::somu.nirupa@hcl.com::9771e706-70ff-4400-9cc8-33ee34918a82" providerId="AD" clId="Web-{0B800FA1-71FA-336F-3A6F-3E43376EEF25}" dt="2022-06-29T10:05:38.087" v="95"/>
          <ac:spMkLst>
            <pc:docMk/>
            <pc:sldMk cId="3706459512" sldId="287"/>
            <ac:spMk id="6" creationId="{10B777DF-F6A2-4D53-B6F0-D9700609EE79}"/>
          </ac:spMkLst>
        </pc:spChg>
        <pc:spChg chg="del">
          <ac:chgData name="Somu Nirupa" userId="S::somu.nirupa@hcl.com::9771e706-70ff-4400-9cc8-33ee34918a82" providerId="AD" clId="Web-{0B800FA1-71FA-336F-3A6F-3E43376EEF25}" dt="2022-06-29T10:05:38.087" v="95"/>
          <ac:spMkLst>
            <pc:docMk/>
            <pc:sldMk cId="3706459512" sldId="287"/>
            <ac:spMk id="7" creationId="{5298780A-33B9-4EA2-8F67-DE68AD62841B}"/>
          </ac:spMkLst>
        </pc:spChg>
        <pc:spChg chg="del">
          <ac:chgData name="Somu Nirupa" userId="S::somu.nirupa@hcl.com::9771e706-70ff-4400-9cc8-33ee34918a82" providerId="AD" clId="Web-{0B800FA1-71FA-336F-3A6F-3E43376EEF25}" dt="2022-06-29T10:05:38.087" v="95"/>
          <ac:spMkLst>
            <pc:docMk/>
            <pc:sldMk cId="3706459512" sldId="287"/>
            <ac:spMk id="9" creationId="{7F488E8B-4E1E-4402-8935-D4E6C02615C7}"/>
          </ac:spMkLst>
        </pc:spChg>
      </pc:sldChg>
      <pc:sldChg chg="delSp modSp mod modClrScheme delDesignElem chgLayout">
        <pc:chgData name="Somu Nirupa" userId="S::somu.nirupa@hcl.com::9771e706-70ff-4400-9cc8-33ee34918a82" providerId="AD" clId="Web-{0B800FA1-71FA-336F-3A6F-3E43376EEF25}" dt="2022-06-29T10:05:38.087" v="95"/>
        <pc:sldMkLst>
          <pc:docMk/>
          <pc:sldMk cId="1658662086" sldId="288"/>
        </pc:sldMkLst>
        <pc:spChg chg="mod ord">
          <ac:chgData name="Somu Nirupa" userId="S::somu.nirupa@hcl.com::9771e706-70ff-4400-9cc8-33ee34918a82" providerId="AD" clId="Web-{0B800FA1-71FA-336F-3A6F-3E43376EEF25}" dt="2022-06-29T10:05:38.087" v="95"/>
          <ac:spMkLst>
            <pc:docMk/>
            <pc:sldMk cId="1658662086" sldId="288"/>
            <ac:spMk id="2" creationId="{00000000-0000-0000-0000-000000000000}"/>
          </ac:spMkLst>
        </pc:spChg>
        <pc:spChg chg="mod ord">
          <ac:chgData name="Somu Nirupa" userId="S::somu.nirupa@hcl.com::9771e706-70ff-4400-9cc8-33ee34918a82" providerId="AD" clId="Web-{0B800FA1-71FA-336F-3A6F-3E43376EEF25}" dt="2022-06-29T10:05:38.087" v="95"/>
          <ac:spMkLst>
            <pc:docMk/>
            <pc:sldMk cId="1658662086" sldId="288"/>
            <ac:spMk id="3" creationId="{00000000-0000-0000-0000-000000000000}"/>
          </ac:spMkLst>
        </pc:spChg>
        <pc:spChg chg="del">
          <ac:chgData name="Somu Nirupa" userId="S::somu.nirupa@hcl.com::9771e706-70ff-4400-9cc8-33ee34918a82" providerId="AD" clId="Web-{0B800FA1-71FA-336F-3A6F-3E43376EEF25}" dt="2022-06-29T10:05:38.087" v="95"/>
          <ac:spMkLst>
            <pc:docMk/>
            <pc:sldMk cId="1658662086" sldId="288"/>
            <ac:spMk id="6" creationId="{081EA652-8C6A-4E69-BEB9-170809474553}"/>
          </ac:spMkLst>
        </pc:spChg>
        <pc:spChg chg="del">
          <ac:chgData name="Somu Nirupa" userId="S::somu.nirupa@hcl.com::9771e706-70ff-4400-9cc8-33ee34918a82" providerId="AD" clId="Web-{0B800FA1-71FA-336F-3A6F-3E43376EEF25}" dt="2022-06-29T10:05:38.087" v="95"/>
          <ac:spMkLst>
            <pc:docMk/>
            <pc:sldMk cId="1658662086" sldId="288"/>
            <ac:spMk id="7" creationId="{10B777DF-F6A2-4D53-B6F0-D9700609EE79}"/>
          </ac:spMkLst>
        </pc:spChg>
        <pc:spChg chg="del">
          <ac:chgData name="Somu Nirupa" userId="S::somu.nirupa@hcl.com::9771e706-70ff-4400-9cc8-33ee34918a82" providerId="AD" clId="Web-{0B800FA1-71FA-336F-3A6F-3E43376EEF25}" dt="2022-06-29T10:05:38.087" v="95"/>
          <ac:spMkLst>
            <pc:docMk/>
            <pc:sldMk cId="1658662086" sldId="288"/>
            <ac:spMk id="9" creationId="{5298780A-33B9-4EA2-8F67-DE68AD62841B}"/>
          </ac:spMkLst>
        </pc:spChg>
        <pc:spChg chg="del">
          <ac:chgData name="Somu Nirupa" userId="S::somu.nirupa@hcl.com::9771e706-70ff-4400-9cc8-33ee34918a82" providerId="AD" clId="Web-{0B800FA1-71FA-336F-3A6F-3E43376EEF25}" dt="2022-06-29T10:05:38.087" v="95"/>
          <ac:spMkLst>
            <pc:docMk/>
            <pc:sldMk cId="1658662086" sldId="288"/>
            <ac:spMk id="11" creationId="{7F488E8B-4E1E-4402-8935-D4E6C02615C7}"/>
          </ac:spMkLst>
        </pc:spChg>
      </pc:sldChg>
      <pc:sldChg chg="delSp modSp mod modClrScheme delDesignElem chgLayout">
        <pc:chgData name="Somu Nirupa" userId="S::somu.nirupa@hcl.com::9771e706-70ff-4400-9cc8-33ee34918a82" providerId="AD" clId="Web-{0B800FA1-71FA-336F-3A6F-3E43376EEF25}" dt="2022-06-29T10:05:38.087" v="95"/>
        <pc:sldMkLst>
          <pc:docMk/>
          <pc:sldMk cId="1098989577" sldId="289"/>
        </pc:sldMkLst>
        <pc:spChg chg="mod ord">
          <ac:chgData name="Somu Nirupa" userId="S::somu.nirupa@hcl.com::9771e706-70ff-4400-9cc8-33ee34918a82" providerId="AD" clId="Web-{0B800FA1-71FA-336F-3A6F-3E43376EEF25}" dt="2022-06-29T10:05:38.087" v="95"/>
          <ac:spMkLst>
            <pc:docMk/>
            <pc:sldMk cId="1098989577" sldId="289"/>
            <ac:spMk id="3" creationId="{00000000-0000-0000-0000-000000000000}"/>
          </ac:spMkLst>
        </pc:spChg>
        <pc:spChg chg="mod ord">
          <ac:chgData name="Somu Nirupa" userId="S::somu.nirupa@hcl.com::9771e706-70ff-4400-9cc8-33ee34918a82" providerId="AD" clId="Web-{0B800FA1-71FA-336F-3A6F-3E43376EEF25}" dt="2022-06-29T10:05:38.087" v="95"/>
          <ac:spMkLst>
            <pc:docMk/>
            <pc:sldMk cId="1098989577" sldId="289"/>
            <ac:spMk id="4" creationId="{00000000-0000-0000-0000-000000000000}"/>
          </ac:spMkLst>
        </pc:spChg>
        <pc:spChg chg="del">
          <ac:chgData name="Somu Nirupa" userId="S::somu.nirupa@hcl.com::9771e706-70ff-4400-9cc8-33ee34918a82" providerId="AD" clId="Web-{0B800FA1-71FA-336F-3A6F-3E43376EEF25}" dt="2022-06-29T10:05:38.087" v="95"/>
          <ac:spMkLst>
            <pc:docMk/>
            <pc:sldMk cId="1098989577" sldId="289"/>
            <ac:spMk id="9" creationId="{D278ADA9-6383-4BDD-80D2-8899A402687B}"/>
          </ac:spMkLst>
        </pc:spChg>
        <pc:spChg chg="del">
          <ac:chgData name="Somu Nirupa" userId="S::somu.nirupa@hcl.com::9771e706-70ff-4400-9cc8-33ee34918a82" providerId="AD" clId="Web-{0B800FA1-71FA-336F-3A6F-3E43376EEF25}" dt="2022-06-29T10:05:38.087" v="95"/>
          <ac:spMkLst>
            <pc:docMk/>
            <pc:sldMk cId="1098989577" sldId="289"/>
            <ac:spMk id="11" creationId="{484B7147-B0F6-40ED-B5A2-FF72BC8198B6}"/>
          </ac:spMkLst>
        </pc:spChg>
        <pc:spChg chg="del">
          <ac:chgData name="Somu Nirupa" userId="S::somu.nirupa@hcl.com::9771e706-70ff-4400-9cc8-33ee34918a82" providerId="AD" clId="Web-{0B800FA1-71FA-336F-3A6F-3E43376EEF25}" dt="2022-06-29T10:05:38.087" v="95"/>
          <ac:spMkLst>
            <pc:docMk/>
            <pc:sldMk cId="1098989577" sldId="289"/>
            <ac:spMk id="13" creationId="{B36D2DE0-0628-4A9A-A59D-7BA8B5EB3022}"/>
          </ac:spMkLst>
        </pc:spChg>
        <pc:spChg chg="del">
          <ac:chgData name="Somu Nirupa" userId="S::somu.nirupa@hcl.com::9771e706-70ff-4400-9cc8-33ee34918a82" providerId="AD" clId="Web-{0B800FA1-71FA-336F-3A6F-3E43376EEF25}" dt="2022-06-29T10:05:38.087" v="95"/>
          <ac:spMkLst>
            <pc:docMk/>
            <pc:sldMk cId="1098989577" sldId="289"/>
            <ac:spMk id="15" creationId="{48E405C9-94BE-41DA-928C-DEC9A8550E9F}"/>
          </ac:spMkLst>
        </pc:spChg>
        <pc:spChg chg="del">
          <ac:chgData name="Somu Nirupa" userId="S::somu.nirupa@hcl.com::9771e706-70ff-4400-9cc8-33ee34918a82" providerId="AD" clId="Web-{0B800FA1-71FA-336F-3A6F-3E43376EEF25}" dt="2022-06-29T10:05:38.087" v="95"/>
          <ac:spMkLst>
            <pc:docMk/>
            <pc:sldMk cId="1098989577" sldId="289"/>
            <ac:spMk id="17" creationId="{D2091A72-D5BB-42AC-8FD3-F7747D90861E}"/>
          </ac:spMkLst>
        </pc:spChg>
        <pc:spChg chg="del">
          <ac:chgData name="Somu Nirupa" userId="S::somu.nirupa@hcl.com::9771e706-70ff-4400-9cc8-33ee34918a82" providerId="AD" clId="Web-{0B800FA1-71FA-336F-3A6F-3E43376EEF25}" dt="2022-06-29T10:05:38.087" v="95"/>
          <ac:spMkLst>
            <pc:docMk/>
            <pc:sldMk cId="1098989577" sldId="289"/>
            <ac:spMk id="19" creationId="{6ED12BFC-A737-46AF-8411-481112D54B0C}"/>
          </ac:spMkLst>
        </pc:spChg>
      </pc:sldChg>
      <pc:sldChg chg="delSp modSp mod modClrScheme delDesignElem chgLayout">
        <pc:chgData name="Somu Nirupa" userId="S::somu.nirupa@hcl.com::9771e706-70ff-4400-9cc8-33ee34918a82" providerId="AD" clId="Web-{0B800FA1-71FA-336F-3A6F-3E43376EEF25}" dt="2022-06-29T10:05:38.087" v="95"/>
        <pc:sldMkLst>
          <pc:docMk/>
          <pc:sldMk cId="4196793059" sldId="290"/>
        </pc:sldMkLst>
        <pc:spChg chg="mod ord">
          <ac:chgData name="Somu Nirupa" userId="S::somu.nirupa@hcl.com::9771e706-70ff-4400-9cc8-33ee34918a82" providerId="AD" clId="Web-{0B800FA1-71FA-336F-3A6F-3E43376EEF25}" dt="2022-06-29T10:05:38.087" v="95"/>
          <ac:spMkLst>
            <pc:docMk/>
            <pc:sldMk cId="4196793059" sldId="290"/>
            <ac:spMk id="2" creationId="{00000000-0000-0000-0000-000000000000}"/>
          </ac:spMkLst>
        </pc:spChg>
        <pc:spChg chg="mod ord">
          <ac:chgData name="Somu Nirupa" userId="S::somu.nirupa@hcl.com::9771e706-70ff-4400-9cc8-33ee34918a82" providerId="AD" clId="Web-{0B800FA1-71FA-336F-3A6F-3E43376EEF25}" dt="2022-06-29T10:05:38.087" v="95"/>
          <ac:spMkLst>
            <pc:docMk/>
            <pc:sldMk cId="4196793059" sldId="290"/>
            <ac:spMk id="3" creationId="{00000000-0000-0000-0000-000000000000}"/>
          </ac:spMkLst>
        </pc:spChg>
        <pc:spChg chg="del">
          <ac:chgData name="Somu Nirupa" userId="S::somu.nirupa@hcl.com::9771e706-70ff-4400-9cc8-33ee34918a82" providerId="AD" clId="Web-{0B800FA1-71FA-336F-3A6F-3E43376EEF25}" dt="2022-06-29T10:05:38.087" v="95"/>
          <ac:spMkLst>
            <pc:docMk/>
            <pc:sldMk cId="4196793059" sldId="290"/>
            <ac:spMk id="34" creationId="{4E1BEB12-92AF-4445-98AD-4C7756E7C93B}"/>
          </ac:spMkLst>
        </pc:spChg>
        <pc:spChg chg="del">
          <ac:chgData name="Somu Nirupa" userId="S::somu.nirupa@hcl.com::9771e706-70ff-4400-9cc8-33ee34918a82" providerId="AD" clId="Web-{0B800FA1-71FA-336F-3A6F-3E43376EEF25}" dt="2022-06-29T10:05:38.087" v="95"/>
          <ac:spMkLst>
            <pc:docMk/>
            <pc:sldMk cId="4196793059" sldId="290"/>
            <ac:spMk id="35" creationId="{D0522C2C-7B5C-48A7-A969-03941E5D2E76}"/>
          </ac:spMkLst>
        </pc:spChg>
        <pc:spChg chg="del">
          <ac:chgData name="Somu Nirupa" userId="S::somu.nirupa@hcl.com::9771e706-70ff-4400-9cc8-33ee34918a82" providerId="AD" clId="Web-{0B800FA1-71FA-336F-3A6F-3E43376EEF25}" dt="2022-06-29T10:05:38.087" v="95"/>
          <ac:spMkLst>
            <pc:docMk/>
            <pc:sldMk cId="4196793059" sldId="290"/>
            <ac:spMk id="36" creationId="{9C682A1A-5B2D-4111-BBD6-620165633E5B}"/>
          </ac:spMkLst>
        </pc:spChg>
        <pc:spChg chg="del">
          <ac:chgData name="Somu Nirupa" userId="S::somu.nirupa@hcl.com::9771e706-70ff-4400-9cc8-33ee34918a82" providerId="AD" clId="Web-{0B800FA1-71FA-336F-3A6F-3E43376EEF25}" dt="2022-06-29T10:05:38.087" v="95"/>
          <ac:spMkLst>
            <pc:docMk/>
            <pc:sldMk cId="4196793059" sldId="290"/>
            <ac:spMk id="37" creationId="{D6EE29F2-D77F-4BD0-A20B-334D316A1C9D}"/>
          </ac:spMkLst>
        </pc:spChg>
        <pc:spChg chg="del">
          <ac:chgData name="Somu Nirupa" userId="S::somu.nirupa@hcl.com::9771e706-70ff-4400-9cc8-33ee34918a82" providerId="AD" clId="Web-{0B800FA1-71FA-336F-3A6F-3E43376EEF25}" dt="2022-06-29T10:05:38.087" v="95"/>
          <ac:spMkLst>
            <pc:docMk/>
            <pc:sldMk cId="4196793059" sldId="290"/>
            <ac:spMk id="38" creationId="{22D09ED2-868F-42C6-866E-F92E0CEF314F}"/>
          </ac:spMkLst>
        </pc:spChg>
      </pc:sldChg>
      <pc:sldChg chg="delSp modSp mod modClrScheme delDesignElem chgLayout">
        <pc:chgData name="Somu Nirupa" userId="S::somu.nirupa@hcl.com::9771e706-70ff-4400-9cc8-33ee34918a82" providerId="AD" clId="Web-{0B800FA1-71FA-336F-3A6F-3E43376EEF25}" dt="2022-06-29T10:05:38.087" v="95"/>
        <pc:sldMkLst>
          <pc:docMk/>
          <pc:sldMk cId="1748679642" sldId="291"/>
        </pc:sldMkLst>
        <pc:spChg chg="mod ord">
          <ac:chgData name="Somu Nirupa" userId="S::somu.nirupa@hcl.com::9771e706-70ff-4400-9cc8-33ee34918a82" providerId="AD" clId="Web-{0B800FA1-71FA-336F-3A6F-3E43376EEF25}" dt="2022-06-29T10:05:38.087" v="95"/>
          <ac:spMkLst>
            <pc:docMk/>
            <pc:sldMk cId="1748679642" sldId="291"/>
            <ac:spMk id="2" creationId="{00000000-0000-0000-0000-000000000000}"/>
          </ac:spMkLst>
        </pc:spChg>
        <pc:spChg chg="mod ord">
          <ac:chgData name="Somu Nirupa" userId="S::somu.nirupa@hcl.com::9771e706-70ff-4400-9cc8-33ee34918a82" providerId="AD" clId="Web-{0B800FA1-71FA-336F-3A6F-3E43376EEF25}" dt="2022-06-29T10:05:38.087" v="95"/>
          <ac:spMkLst>
            <pc:docMk/>
            <pc:sldMk cId="1748679642" sldId="291"/>
            <ac:spMk id="3" creationId="{00000000-0000-0000-0000-000000000000}"/>
          </ac:spMkLst>
        </pc:spChg>
        <pc:spChg chg="del">
          <ac:chgData name="Somu Nirupa" userId="S::somu.nirupa@hcl.com::9771e706-70ff-4400-9cc8-33ee34918a82" providerId="AD" clId="Web-{0B800FA1-71FA-336F-3A6F-3E43376EEF25}" dt="2022-06-29T10:05:38.087" v="95"/>
          <ac:spMkLst>
            <pc:docMk/>
            <pc:sldMk cId="1748679642" sldId="291"/>
            <ac:spMk id="8" creationId="{081EA652-8C6A-4E69-BEB9-170809474553}"/>
          </ac:spMkLst>
        </pc:spChg>
        <pc:spChg chg="del">
          <ac:chgData name="Somu Nirupa" userId="S::somu.nirupa@hcl.com::9771e706-70ff-4400-9cc8-33ee34918a82" providerId="AD" clId="Web-{0B800FA1-71FA-336F-3A6F-3E43376EEF25}" dt="2022-06-29T10:05:38.087" v="95"/>
          <ac:spMkLst>
            <pc:docMk/>
            <pc:sldMk cId="1748679642" sldId="291"/>
            <ac:spMk id="10" creationId="{A4026A73-1F7F-49F2-B319-8CA3B3D53269}"/>
          </ac:spMkLst>
        </pc:spChg>
        <pc:spChg chg="del">
          <ac:chgData name="Somu Nirupa" userId="S::somu.nirupa@hcl.com::9771e706-70ff-4400-9cc8-33ee34918a82" providerId="AD" clId="Web-{0B800FA1-71FA-336F-3A6F-3E43376EEF25}" dt="2022-06-29T10:05:38.087" v="95"/>
          <ac:spMkLst>
            <pc:docMk/>
            <pc:sldMk cId="1748679642" sldId="291"/>
            <ac:spMk id="12" creationId="{5298780A-33B9-4EA2-8F67-DE68AD62841B}"/>
          </ac:spMkLst>
        </pc:spChg>
        <pc:spChg chg="del">
          <ac:chgData name="Somu Nirupa" userId="S::somu.nirupa@hcl.com::9771e706-70ff-4400-9cc8-33ee34918a82" providerId="AD" clId="Web-{0B800FA1-71FA-336F-3A6F-3E43376EEF25}" dt="2022-06-29T10:05:38.087" v="95"/>
          <ac:spMkLst>
            <pc:docMk/>
            <pc:sldMk cId="1748679642" sldId="291"/>
            <ac:spMk id="14" creationId="{7F488E8B-4E1E-4402-8935-D4E6C02615C7}"/>
          </ac:spMkLst>
        </pc:spChg>
        <pc:cxnChg chg="del">
          <ac:chgData name="Somu Nirupa" userId="S::somu.nirupa@hcl.com::9771e706-70ff-4400-9cc8-33ee34918a82" providerId="AD" clId="Web-{0B800FA1-71FA-336F-3A6F-3E43376EEF25}" dt="2022-06-29T10:05:38.087" v="95"/>
          <ac:cxnSpMkLst>
            <pc:docMk/>
            <pc:sldMk cId="1748679642" sldId="291"/>
            <ac:cxnSpMk id="16" creationId="{23AAC9B5-8015-485C-ACF9-A750390E9A56}"/>
          </ac:cxnSpMkLst>
        </pc:cxnChg>
      </pc:sldChg>
      <pc:sldChg chg="modSp mod modClrScheme chgLayout">
        <pc:chgData name="Somu Nirupa" userId="S::somu.nirupa@hcl.com::9771e706-70ff-4400-9cc8-33ee34918a82" providerId="AD" clId="Web-{0B800FA1-71FA-336F-3A6F-3E43376EEF25}" dt="2022-06-29T10:05:38.087" v="95"/>
        <pc:sldMkLst>
          <pc:docMk/>
          <pc:sldMk cId="70649605" sldId="292"/>
        </pc:sldMkLst>
        <pc:spChg chg="mod ord">
          <ac:chgData name="Somu Nirupa" userId="S::somu.nirupa@hcl.com::9771e706-70ff-4400-9cc8-33ee34918a82" providerId="AD" clId="Web-{0B800FA1-71FA-336F-3A6F-3E43376EEF25}" dt="2022-06-29T10:05:38.087" v="95"/>
          <ac:spMkLst>
            <pc:docMk/>
            <pc:sldMk cId="70649605" sldId="292"/>
            <ac:spMk id="2" creationId="{00000000-0000-0000-0000-000000000000}"/>
          </ac:spMkLst>
        </pc:spChg>
        <pc:spChg chg="mod ord">
          <ac:chgData name="Somu Nirupa" userId="S::somu.nirupa@hcl.com::9771e706-70ff-4400-9cc8-33ee34918a82" providerId="AD" clId="Web-{0B800FA1-71FA-336F-3A6F-3E43376EEF25}" dt="2022-06-29T10:05:38.087" v="95"/>
          <ac:spMkLst>
            <pc:docMk/>
            <pc:sldMk cId="70649605" sldId="292"/>
            <ac:spMk id="3" creationId="{00000000-0000-0000-0000-000000000000}"/>
          </ac:spMkLst>
        </pc:spChg>
      </pc:sldChg>
      <pc:sldChg chg="mod modClrScheme chgLayout">
        <pc:chgData name="Somu Nirupa" userId="S::somu.nirupa@hcl.com::9771e706-70ff-4400-9cc8-33ee34918a82" providerId="AD" clId="Web-{0B800FA1-71FA-336F-3A6F-3E43376EEF25}" dt="2022-06-29T10:05:38.087" v="95"/>
        <pc:sldMkLst>
          <pc:docMk/>
          <pc:sldMk cId="3071633783" sldId="293"/>
        </pc:sldMkLst>
      </pc:sldChg>
      <pc:sldChg chg="delSp modSp mod modClrScheme delDesignElem chgLayout">
        <pc:chgData name="Somu Nirupa" userId="S::somu.nirupa@hcl.com::9771e706-70ff-4400-9cc8-33ee34918a82" providerId="AD" clId="Web-{0B800FA1-71FA-336F-3A6F-3E43376EEF25}" dt="2022-06-29T10:05:38.087" v="95"/>
        <pc:sldMkLst>
          <pc:docMk/>
          <pc:sldMk cId="1797901503" sldId="294"/>
        </pc:sldMkLst>
        <pc:spChg chg="mod ord">
          <ac:chgData name="Somu Nirupa" userId="S::somu.nirupa@hcl.com::9771e706-70ff-4400-9cc8-33ee34918a82" providerId="AD" clId="Web-{0B800FA1-71FA-336F-3A6F-3E43376EEF25}" dt="2022-06-29T10:05:38.087" v="95"/>
          <ac:spMkLst>
            <pc:docMk/>
            <pc:sldMk cId="1797901503" sldId="294"/>
            <ac:spMk id="2" creationId="{9C15CE25-F5C2-F975-4277-8389209E6509}"/>
          </ac:spMkLst>
        </pc:spChg>
        <pc:spChg chg="del">
          <ac:chgData name="Somu Nirupa" userId="S::somu.nirupa@hcl.com::9771e706-70ff-4400-9cc8-33ee34918a82" providerId="AD" clId="Web-{0B800FA1-71FA-336F-3A6F-3E43376EEF25}" dt="2022-06-29T10:05:38.087" v="95"/>
          <ac:spMkLst>
            <pc:docMk/>
            <pc:sldMk cId="1797901503" sldId="294"/>
            <ac:spMk id="11" creationId="{66B332A4-D438-4773-A77F-5ED49A448D9D}"/>
          </ac:spMkLst>
        </pc:spChg>
        <pc:spChg chg="del">
          <ac:chgData name="Somu Nirupa" userId="S::somu.nirupa@hcl.com::9771e706-70ff-4400-9cc8-33ee34918a82" providerId="AD" clId="Web-{0B800FA1-71FA-336F-3A6F-3E43376EEF25}" dt="2022-06-29T10:05:38.087" v="95"/>
          <ac:spMkLst>
            <pc:docMk/>
            <pc:sldMk cId="1797901503" sldId="294"/>
            <ac:spMk id="13" creationId="{DF9AD32D-FF05-44F4-BD4D-9CEE89B71EB9}"/>
          </ac:spMkLst>
        </pc:spChg>
      </pc:sldChg>
      <pc:sldChg chg="delSp mod modClrScheme delDesignElem chgLayout">
        <pc:chgData name="Somu Nirupa" userId="S::somu.nirupa@hcl.com::9771e706-70ff-4400-9cc8-33ee34918a82" providerId="AD" clId="Web-{0B800FA1-71FA-336F-3A6F-3E43376EEF25}" dt="2022-06-29T10:05:38.087" v="95"/>
        <pc:sldMkLst>
          <pc:docMk/>
          <pc:sldMk cId="2196289688" sldId="295"/>
        </pc:sldMkLst>
        <pc:spChg chg="del">
          <ac:chgData name="Somu Nirupa" userId="S::somu.nirupa@hcl.com::9771e706-70ff-4400-9cc8-33ee34918a82" providerId="AD" clId="Web-{0B800FA1-71FA-336F-3A6F-3E43376EEF25}" dt="2022-06-29T10:05:38.087" v="95"/>
          <ac:spMkLst>
            <pc:docMk/>
            <pc:sldMk cId="2196289688" sldId="295"/>
            <ac:spMk id="6" creationId="{42A4FC2C-047E-45A5-965D-8E1E3BF09BC6}"/>
          </ac:spMkLst>
        </pc:spChg>
      </pc:sldChg>
      <pc:sldChg chg="delSp mod modClrScheme delDesignElem chgLayout">
        <pc:chgData name="Somu Nirupa" userId="S::somu.nirupa@hcl.com::9771e706-70ff-4400-9cc8-33ee34918a82" providerId="AD" clId="Web-{0B800FA1-71FA-336F-3A6F-3E43376EEF25}" dt="2022-06-29T10:05:38.087" v="95"/>
        <pc:sldMkLst>
          <pc:docMk/>
          <pc:sldMk cId="3221712609" sldId="296"/>
        </pc:sldMkLst>
        <pc:spChg chg="del">
          <ac:chgData name="Somu Nirupa" userId="S::somu.nirupa@hcl.com::9771e706-70ff-4400-9cc8-33ee34918a82" providerId="AD" clId="Web-{0B800FA1-71FA-336F-3A6F-3E43376EEF25}" dt="2022-06-29T10:05:38.087" v="95"/>
          <ac:spMkLst>
            <pc:docMk/>
            <pc:sldMk cId="3221712609" sldId="296"/>
            <ac:spMk id="7" creationId="{42A4FC2C-047E-45A5-965D-8E1E3BF09BC6}"/>
          </ac:spMkLst>
        </pc:spChg>
      </pc:sldChg>
      <pc:sldChg chg="addSp modSp new">
        <pc:chgData name="Somu Nirupa" userId="S::somu.nirupa@hcl.com::9771e706-70ff-4400-9cc8-33ee34918a82" providerId="AD" clId="Web-{0B800FA1-71FA-336F-3A6F-3E43376EEF25}" dt="2022-06-29T10:10:14.639" v="129" actId="20577"/>
        <pc:sldMkLst>
          <pc:docMk/>
          <pc:sldMk cId="2604988446" sldId="297"/>
        </pc:sldMkLst>
        <pc:spChg chg="add mod">
          <ac:chgData name="Somu Nirupa" userId="S::somu.nirupa@hcl.com::9771e706-70ff-4400-9cc8-33ee34918a82" providerId="AD" clId="Web-{0B800FA1-71FA-336F-3A6F-3E43376EEF25}" dt="2022-06-29T10:10:14.639" v="129" actId="20577"/>
          <ac:spMkLst>
            <pc:docMk/>
            <pc:sldMk cId="2604988446" sldId="297"/>
            <ac:spMk id="3" creationId="{04141E9E-B678-CA6C-FD7C-3C1C6EFA0AF9}"/>
          </ac:spMkLst>
        </pc:spChg>
        <pc:picChg chg="add mod modCrop">
          <ac:chgData name="Somu Nirupa" userId="S::somu.nirupa@hcl.com::9771e706-70ff-4400-9cc8-33ee34918a82" providerId="AD" clId="Web-{0B800FA1-71FA-336F-3A6F-3E43376EEF25}" dt="2022-06-29T10:09:26.029" v="105" actId="1076"/>
          <ac:picMkLst>
            <pc:docMk/>
            <pc:sldMk cId="2604988446" sldId="297"/>
            <ac:picMk id="2" creationId="{6BE24C1C-234A-2B71-65D8-DEAFB7036A97}"/>
          </ac:picMkLst>
        </pc:picChg>
      </pc:sldChg>
      <pc:sldChg chg="addSp delSp modSp new del">
        <pc:chgData name="Somu Nirupa" userId="S::somu.nirupa@hcl.com::9771e706-70ff-4400-9cc8-33ee34918a82" providerId="AD" clId="Web-{0B800FA1-71FA-336F-3A6F-3E43376EEF25}" dt="2022-06-29T10:13:06.830" v="147"/>
        <pc:sldMkLst>
          <pc:docMk/>
          <pc:sldMk cId="2529060114" sldId="298"/>
        </pc:sldMkLst>
        <pc:picChg chg="add del mod modCrop">
          <ac:chgData name="Somu Nirupa" userId="S::somu.nirupa@hcl.com::9771e706-70ff-4400-9cc8-33ee34918a82" providerId="AD" clId="Web-{0B800FA1-71FA-336F-3A6F-3E43376EEF25}" dt="2022-06-29T10:11:33.282" v="137"/>
          <ac:picMkLst>
            <pc:docMk/>
            <pc:sldMk cId="2529060114" sldId="298"/>
            <ac:picMk id="2" creationId="{0611EE86-9C64-FD3E-7605-5E100A3FD4B5}"/>
          </ac:picMkLst>
        </pc:picChg>
        <pc:picChg chg="add mod modCrop">
          <ac:chgData name="Somu Nirupa" userId="S::somu.nirupa@hcl.com::9771e706-70ff-4400-9cc8-33ee34918a82" providerId="AD" clId="Web-{0B800FA1-71FA-336F-3A6F-3E43376EEF25}" dt="2022-06-29T10:12:21.814" v="145" actId="1076"/>
          <ac:picMkLst>
            <pc:docMk/>
            <pc:sldMk cId="2529060114" sldId="298"/>
            <ac:picMk id="3" creationId="{1B2DD57B-149B-5B1A-8647-9941DD490076}"/>
          </ac:picMkLst>
        </pc:picChg>
      </pc:sldChg>
      <pc:sldChg chg="addSp delSp modSp add replId">
        <pc:chgData name="Somu Nirupa" userId="S::somu.nirupa@hcl.com::9771e706-70ff-4400-9cc8-33ee34918a82" providerId="AD" clId="Web-{0B800FA1-71FA-336F-3A6F-3E43376EEF25}" dt="2022-06-29T10:24:35.484" v="271" actId="1076"/>
        <pc:sldMkLst>
          <pc:docMk/>
          <pc:sldMk cId="3657250647" sldId="299"/>
        </pc:sldMkLst>
        <pc:spChg chg="add mod">
          <ac:chgData name="Somu Nirupa" userId="S::somu.nirupa@hcl.com::9771e706-70ff-4400-9cc8-33ee34918a82" providerId="AD" clId="Web-{0B800FA1-71FA-336F-3A6F-3E43376EEF25}" dt="2022-06-29T10:19:17.431" v="219" actId="14100"/>
          <ac:spMkLst>
            <pc:docMk/>
            <pc:sldMk cId="3657250647" sldId="299"/>
            <ac:spMk id="6" creationId="{99743FF8-6618-37C8-B6F7-136822ED3CAD}"/>
          </ac:spMkLst>
        </pc:spChg>
        <pc:picChg chg="add del mod modCrop">
          <ac:chgData name="Somu Nirupa" userId="S::somu.nirupa@hcl.com::9771e706-70ff-4400-9cc8-33ee34918a82" providerId="AD" clId="Web-{0B800FA1-71FA-336F-3A6F-3E43376EEF25}" dt="2022-06-29T10:15:00.364" v="154"/>
          <ac:picMkLst>
            <pc:docMk/>
            <pc:sldMk cId="3657250647" sldId="299"/>
            <ac:picMk id="2" creationId="{4992B284-0C8D-1CDB-AA46-940F76A63714}"/>
          </ac:picMkLst>
        </pc:picChg>
        <pc:picChg chg="add mod modCrop">
          <ac:chgData name="Somu Nirupa" userId="S::somu.nirupa@hcl.com::9771e706-70ff-4400-9cc8-33ee34918a82" providerId="AD" clId="Web-{0B800FA1-71FA-336F-3A6F-3E43376EEF25}" dt="2022-06-29T10:24:35.484" v="271" actId="1076"/>
          <ac:picMkLst>
            <pc:docMk/>
            <pc:sldMk cId="3657250647" sldId="299"/>
            <ac:picMk id="3" creationId="{FC437B79-6C5B-EA40-9DF7-8B3C36BD09BD}"/>
          </ac:picMkLst>
        </pc:picChg>
        <pc:picChg chg="add del mod modCrop">
          <ac:chgData name="Somu Nirupa" userId="S::somu.nirupa@hcl.com::9771e706-70ff-4400-9cc8-33ee34918a82" providerId="AD" clId="Web-{0B800FA1-71FA-336F-3A6F-3E43376EEF25}" dt="2022-06-29T10:24:20.796" v="265"/>
          <ac:picMkLst>
            <pc:docMk/>
            <pc:sldMk cId="3657250647" sldId="299"/>
            <ac:picMk id="4" creationId="{90908C32-3779-4D1C-DBA8-846E9FDDBFF5}"/>
          </ac:picMkLst>
        </pc:picChg>
        <pc:picChg chg="add del mod modCrop">
          <ac:chgData name="Somu Nirupa" userId="S::somu.nirupa@hcl.com::9771e706-70ff-4400-9cc8-33ee34918a82" providerId="AD" clId="Web-{0B800FA1-71FA-336F-3A6F-3E43376EEF25}" dt="2022-06-29T10:24:23.812" v="266"/>
          <ac:picMkLst>
            <pc:docMk/>
            <pc:sldMk cId="3657250647" sldId="299"/>
            <ac:picMk id="5" creationId="{B42ED355-71D3-E91C-9FDC-00C61C5EEC57}"/>
          </ac:picMkLst>
        </pc:picChg>
      </pc:sldChg>
      <pc:sldChg chg="addSp modSp new">
        <pc:chgData name="Somu Nirupa" userId="S::somu.nirupa@hcl.com::9771e706-70ff-4400-9cc8-33ee34918a82" providerId="AD" clId="Web-{0B800FA1-71FA-336F-3A6F-3E43376EEF25}" dt="2022-06-29T10:21:24.949" v="259" actId="14100"/>
        <pc:sldMkLst>
          <pc:docMk/>
          <pc:sldMk cId="2919544859" sldId="300"/>
        </pc:sldMkLst>
        <pc:spChg chg="add mod">
          <ac:chgData name="Somu Nirupa" userId="S::somu.nirupa@hcl.com::9771e706-70ff-4400-9cc8-33ee34918a82" providerId="AD" clId="Web-{0B800FA1-71FA-336F-3A6F-3E43376EEF25}" dt="2022-06-29T10:21:20.793" v="258" actId="1076"/>
          <ac:spMkLst>
            <pc:docMk/>
            <pc:sldMk cId="2919544859" sldId="300"/>
            <ac:spMk id="3" creationId="{4B7A48BC-79C8-41B8-3EF1-B2609E034FBF}"/>
          </ac:spMkLst>
        </pc:spChg>
        <pc:picChg chg="add mod modCrop">
          <ac:chgData name="Somu Nirupa" userId="S::somu.nirupa@hcl.com::9771e706-70ff-4400-9cc8-33ee34918a82" providerId="AD" clId="Web-{0B800FA1-71FA-336F-3A6F-3E43376EEF25}" dt="2022-06-29T10:21:24.949" v="259" actId="14100"/>
          <ac:picMkLst>
            <pc:docMk/>
            <pc:sldMk cId="2919544859" sldId="300"/>
            <ac:picMk id="2" creationId="{08CE1682-C1CB-8DAD-9FF9-225A485FD0EE}"/>
          </ac:picMkLst>
        </pc:picChg>
      </pc:sldChg>
      <pc:sldChg chg="addSp modSp new">
        <pc:chgData name="Somu Nirupa" userId="S::somu.nirupa@hcl.com::9771e706-70ff-4400-9cc8-33ee34918a82" providerId="AD" clId="Web-{0B800FA1-71FA-336F-3A6F-3E43376EEF25}" dt="2022-06-29T10:25:00.562" v="279" actId="14100"/>
        <pc:sldMkLst>
          <pc:docMk/>
          <pc:sldMk cId="3337858939" sldId="301"/>
        </pc:sldMkLst>
        <pc:picChg chg="add mod">
          <ac:chgData name="Somu Nirupa" userId="S::somu.nirupa@hcl.com::9771e706-70ff-4400-9cc8-33ee34918a82" providerId="AD" clId="Web-{0B800FA1-71FA-336F-3A6F-3E43376EEF25}" dt="2022-06-29T10:24:40.343" v="272" actId="1076"/>
          <ac:picMkLst>
            <pc:docMk/>
            <pc:sldMk cId="3337858939" sldId="301"/>
            <ac:picMk id="3" creationId="{F6D4F7E9-1679-6684-94EB-8D4EAA93CB21}"/>
          </ac:picMkLst>
        </pc:picChg>
        <pc:picChg chg="add mod">
          <ac:chgData name="Somu Nirupa" userId="S::somu.nirupa@hcl.com::9771e706-70ff-4400-9cc8-33ee34918a82" providerId="AD" clId="Web-{0B800FA1-71FA-336F-3A6F-3E43376EEF25}" dt="2022-06-29T10:25:00.562" v="279" actId="14100"/>
          <ac:picMkLst>
            <pc:docMk/>
            <pc:sldMk cId="3337858939" sldId="301"/>
            <ac:picMk id="5" creationId="{011EA3B7-36B6-01C4-5785-1AC8271430F4}"/>
          </ac:picMkLst>
        </pc:picChg>
      </pc:sldChg>
      <pc:sldMasterChg chg="del delSldLayout">
        <pc:chgData name="Somu Nirupa" userId="S::somu.nirupa@hcl.com::9771e706-70ff-4400-9cc8-33ee34918a82" providerId="AD" clId="Web-{0B800FA1-71FA-336F-3A6F-3E43376EEF25}" dt="2022-06-29T10:05:38.087" v="95"/>
        <pc:sldMasterMkLst>
          <pc:docMk/>
          <pc:sldMasterMk cId="3320170836" sldId="2147483678"/>
        </pc:sldMasterMkLst>
        <pc:sldLayoutChg chg="del">
          <pc:chgData name="Somu Nirupa" userId="S::somu.nirupa@hcl.com::9771e706-70ff-4400-9cc8-33ee34918a82" providerId="AD" clId="Web-{0B800FA1-71FA-336F-3A6F-3E43376EEF25}" dt="2022-06-29T10:05:38.087" v="95"/>
          <pc:sldLayoutMkLst>
            <pc:docMk/>
            <pc:sldMasterMk cId="3320170836" sldId="2147483678"/>
            <pc:sldLayoutMk cId="545979170" sldId="2147483679"/>
          </pc:sldLayoutMkLst>
        </pc:sldLayoutChg>
        <pc:sldLayoutChg chg="del">
          <pc:chgData name="Somu Nirupa" userId="S::somu.nirupa@hcl.com::9771e706-70ff-4400-9cc8-33ee34918a82" providerId="AD" clId="Web-{0B800FA1-71FA-336F-3A6F-3E43376EEF25}" dt="2022-06-29T10:05:38.087" v="95"/>
          <pc:sldLayoutMkLst>
            <pc:docMk/>
            <pc:sldMasterMk cId="3320170836" sldId="2147483678"/>
            <pc:sldLayoutMk cId="51225283" sldId="2147483680"/>
          </pc:sldLayoutMkLst>
        </pc:sldLayoutChg>
        <pc:sldLayoutChg chg="del">
          <pc:chgData name="Somu Nirupa" userId="S::somu.nirupa@hcl.com::9771e706-70ff-4400-9cc8-33ee34918a82" providerId="AD" clId="Web-{0B800FA1-71FA-336F-3A6F-3E43376EEF25}" dt="2022-06-29T10:05:38.087" v="95"/>
          <pc:sldLayoutMkLst>
            <pc:docMk/>
            <pc:sldMasterMk cId="3320170836" sldId="2147483678"/>
            <pc:sldLayoutMk cId="3947231533" sldId="2147483681"/>
          </pc:sldLayoutMkLst>
        </pc:sldLayoutChg>
        <pc:sldLayoutChg chg="del">
          <pc:chgData name="Somu Nirupa" userId="S::somu.nirupa@hcl.com::9771e706-70ff-4400-9cc8-33ee34918a82" providerId="AD" clId="Web-{0B800FA1-71FA-336F-3A6F-3E43376EEF25}" dt="2022-06-29T10:05:38.087" v="95"/>
          <pc:sldLayoutMkLst>
            <pc:docMk/>
            <pc:sldMasterMk cId="3320170836" sldId="2147483678"/>
            <pc:sldLayoutMk cId="3429451720" sldId="2147483682"/>
          </pc:sldLayoutMkLst>
        </pc:sldLayoutChg>
        <pc:sldLayoutChg chg="del">
          <pc:chgData name="Somu Nirupa" userId="S::somu.nirupa@hcl.com::9771e706-70ff-4400-9cc8-33ee34918a82" providerId="AD" clId="Web-{0B800FA1-71FA-336F-3A6F-3E43376EEF25}" dt="2022-06-29T10:05:38.087" v="95"/>
          <pc:sldLayoutMkLst>
            <pc:docMk/>
            <pc:sldMasterMk cId="3320170836" sldId="2147483678"/>
            <pc:sldLayoutMk cId="2991262896" sldId="2147483683"/>
          </pc:sldLayoutMkLst>
        </pc:sldLayoutChg>
        <pc:sldLayoutChg chg="del">
          <pc:chgData name="Somu Nirupa" userId="S::somu.nirupa@hcl.com::9771e706-70ff-4400-9cc8-33ee34918a82" providerId="AD" clId="Web-{0B800FA1-71FA-336F-3A6F-3E43376EEF25}" dt="2022-06-29T10:05:38.087" v="95"/>
          <pc:sldLayoutMkLst>
            <pc:docMk/>
            <pc:sldMasterMk cId="3320170836" sldId="2147483678"/>
            <pc:sldLayoutMk cId="1557865481" sldId="2147483684"/>
          </pc:sldLayoutMkLst>
        </pc:sldLayoutChg>
        <pc:sldLayoutChg chg="del">
          <pc:chgData name="Somu Nirupa" userId="S::somu.nirupa@hcl.com::9771e706-70ff-4400-9cc8-33ee34918a82" providerId="AD" clId="Web-{0B800FA1-71FA-336F-3A6F-3E43376EEF25}" dt="2022-06-29T10:05:38.087" v="95"/>
          <pc:sldLayoutMkLst>
            <pc:docMk/>
            <pc:sldMasterMk cId="3320170836" sldId="2147483678"/>
            <pc:sldLayoutMk cId="1570942242" sldId="2147483685"/>
          </pc:sldLayoutMkLst>
        </pc:sldLayoutChg>
        <pc:sldLayoutChg chg="del">
          <pc:chgData name="Somu Nirupa" userId="S::somu.nirupa@hcl.com::9771e706-70ff-4400-9cc8-33ee34918a82" providerId="AD" clId="Web-{0B800FA1-71FA-336F-3A6F-3E43376EEF25}" dt="2022-06-29T10:05:38.087" v="95"/>
          <pc:sldLayoutMkLst>
            <pc:docMk/>
            <pc:sldMasterMk cId="3320170836" sldId="2147483678"/>
            <pc:sldLayoutMk cId="1120844175" sldId="2147483686"/>
          </pc:sldLayoutMkLst>
        </pc:sldLayoutChg>
        <pc:sldLayoutChg chg="del">
          <pc:chgData name="Somu Nirupa" userId="S::somu.nirupa@hcl.com::9771e706-70ff-4400-9cc8-33ee34918a82" providerId="AD" clId="Web-{0B800FA1-71FA-336F-3A6F-3E43376EEF25}" dt="2022-06-29T10:05:38.087" v="95"/>
          <pc:sldLayoutMkLst>
            <pc:docMk/>
            <pc:sldMasterMk cId="3320170836" sldId="2147483678"/>
            <pc:sldLayoutMk cId="1369827344" sldId="2147483687"/>
          </pc:sldLayoutMkLst>
        </pc:sldLayoutChg>
        <pc:sldLayoutChg chg="del">
          <pc:chgData name="Somu Nirupa" userId="S::somu.nirupa@hcl.com::9771e706-70ff-4400-9cc8-33ee34918a82" providerId="AD" clId="Web-{0B800FA1-71FA-336F-3A6F-3E43376EEF25}" dt="2022-06-29T10:05:38.087" v="95"/>
          <pc:sldLayoutMkLst>
            <pc:docMk/>
            <pc:sldMasterMk cId="3320170836" sldId="2147483678"/>
            <pc:sldLayoutMk cId="2831098791" sldId="2147483688"/>
          </pc:sldLayoutMkLst>
        </pc:sldLayoutChg>
        <pc:sldLayoutChg chg="del">
          <pc:chgData name="Somu Nirupa" userId="S::somu.nirupa@hcl.com::9771e706-70ff-4400-9cc8-33ee34918a82" providerId="AD" clId="Web-{0B800FA1-71FA-336F-3A6F-3E43376EEF25}" dt="2022-06-29T10:05:38.087" v="95"/>
          <pc:sldLayoutMkLst>
            <pc:docMk/>
            <pc:sldMasterMk cId="3320170836" sldId="2147483678"/>
            <pc:sldLayoutMk cId="1350074964" sldId="2147483689"/>
          </pc:sldLayoutMkLst>
        </pc:sldLayoutChg>
      </pc:sldMasterChg>
      <pc:sldMasterChg chg="add addSldLayout modSldLayout">
        <pc:chgData name="Somu Nirupa" userId="S::somu.nirupa@hcl.com::9771e706-70ff-4400-9cc8-33ee34918a82" providerId="AD" clId="Web-{0B800FA1-71FA-336F-3A6F-3E43376EEF25}" dt="2022-06-29T10:05:38.087" v="95"/>
        <pc:sldMasterMkLst>
          <pc:docMk/>
          <pc:sldMasterMk cId="2061937947" sldId="2147483690"/>
        </pc:sldMasterMkLst>
        <pc:sldLayoutChg chg="add mod replId">
          <pc:chgData name="Somu Nirupa" userId="S::somu.nirupa@hcl.com::9771e706-70ff-4400-9cc8-33ee34918a82" providerId="AD" clId="Web-{0B800FA1-71FA-336F-3A6F-3E43376EEF25}" dt="2022-06-29T10:05:38.087" v="95"/>
          <pc:sldLayoutMkLst>
            <pc:docMk/>
            <pc:sldMasterMk cId="2061937947" sldId="2147483690"/>
            <pc:sldLayoutMk cId="1042398587" sldId="2147483691"/>
          </pc:sldLayoutMkLst>
        </pc:sldLayoutChg>
        <pc:sldLayoutChg chg="add mod replId">
          <pc:chgData name="Somu Nirupa" userId="S::somu.nirupa@hcl.com::9771e706-70ff-4400-9cc8-33ee34918a82" providerId="AD" clId="Web-{0B800FA1-71FA-336F-3A6F-3E43376EEF25}" dt="2022-06-29T10:05:38.087" v="95"/>
          <pc:sldLayoutMkLst>
            <pc:docMk/>
            <pc:sldMasterMk cId="2061937947" sldId="2147483690"/>
            <pc:sldLayoutMk cId="2020074658" sldId="2147483692"/>
          </pc:sldLayoutMkLst>
        </pc:sldLayoutChg>
        <pc:sldLayoutChg chg="add mod replId">
          <pc:chgData name="Somu Nirupa" userId="S::somu.nirupa@hcl.com::9771e706-70ff-4400-9cc8-33ee34918a82" providerId="AD" clId="Web-{0B800FA1-71FA-336F-3A6F-3E43376EEF25}" dt="2022-06-29T10:05:38.087" v="95"/>
          <pc:sldLayoutMkLst>
            <pc:docMk/>
            <pc:sldMasterMk cId="2061937947" sldId="2147483690"/>
            <pc:sldLayoutMk cId="1441927186" sldId="2147483693"/>
          </pc:sldLayoutMkLst>
        </pc:sldLayoutChg>
        <pc:sldLayoutChg chg="add mod replId">
          <pc:chgData name="Somu Nirupa" userId="S::somu.nirupa@hcl.com::9771e706-70ff-4400-9cc8-33ee34918a82" providerId="AD" clId="Web-{0B800FA1-71FA-336F-3A6F-3E43376EEF25}" dt="2022-06-29T10:05:38.087" v="95"/>
          <pc:sldLayoutMkLst>
            <pc:docMk/>
            <pc:sldMasterMk cId="2061937947" sldId="2147483690"/>
            <pc:sldLayoutMk cId="1596964254" sldId="2147483694"/>
          </pc:sldLayoutMkLst>
        </pc:sldLayoutChg>
        <pc:sldLayoutChg chg="add mod replId">
          <pc:chgData name="Somu Nirupa" userId="S::somu.nirupa@hcl.com::9771e706-70ff-4400-9cc8-33ee34918a82" providerId="AD" clId="Web-{0B800FA1-71FA-336F-3A6F-3E43376EEF25}" dt="2022-06-29T10:05:38.087" v="95"/>
          <pc:sldLayoutMkLst>
            <pc:docMk/>
            <pc:sldMasterMk cId="2061937947" sldId="2147483690"/>
            <pc:sldLayoutMk cId="1717474716" sldId="2147483695"/>
          </pc:sldLayoutMkLst>
        </pc:sldLayoutChg>
        <pc:sldLayoutChg chg="add mod replId">
          <pc:chgData name="Somu Nirupa" userId="S::somu.nirupa@hcl.com::9771e706-70ff-4400-9cc8-33ee34918a82" providerId="AD" clId="Web-{0B800FA1-71FA-336F-3A6F-3E43376EEF25}" dt="2022-06-29T10:05:38.087" v="95"/>
          <pc:sldLayoutMkLst>
            <pc:docMk/>
            <pc:sldMasterMk cId="2061937947" sldId="2147483690"/>
            <pc:sldLayoutMk cId="784288043" sldId="2147483696"/>
          </pc:sldLayoutMkLst>
        </pc:sldLayoutChg>
        <pc:sldLayoutChg chg="add mod replId">
          <pc:chgData name="Somu Nirupa" userId="S::somu.nirupa@hcl.com::9771e706-70ff-4400-9cc8-33ee34918a82" providerId="AD" clId="Web-{0B800FA1-71FA-336F-3A6F-3E43376EEF25}" dt="2022-06-29T10:05:38.087" v="95"/>
          <pc:sldLayoutMkLst>
            <pc:docMk/>
            <pc:sldMasterMk cId="2061937947" sldId="2147483690"/>
            <pc:sldLayoutMk cId="993343618" sldId="2147483697"/>
          </pc:sldLayoutMkLst>
        </pc:sldLayoutChg>
        <pc:sldLayoutChg chg="add mod replId">
          <pc:chgData name="Somu Nirupa" userId="S::somu.nirupa@hcl.com::9771e706-70ff-4400-9cc8-33ee34918a82" providerId="AD" clId="Web-{0B800FA1-71FA-336F-3A6F-3E43376EEF25}" dt="2022-06-29T10:05:38.087" v="95"/>
          <pc:sldLayoutMkLst>
            <pc:docMk/>
            <pc:sldMasterMk cId="2061937947" sldId="2147483690"/>
            <pc:sldLayoutMk cId="168624130" sldId="2147483698"/>
          </pc:sldLayoutMkLst>
        </pc:sldLayoutChg>
        <pc:sldLayoutChg chg="add mod replId">
          <pc:chgData name="Somu Nirupa" userId="S::somu.nirupa@hcl.com::9771e706-70ff-4400-9cc8-33ee34918a82" providerId="AD" clId="Web-{0B800FA1-71FA-336F-3A6F-3E43376EEF25}" dt="2022-06-29T10:05:38.087" v="95"/>
          <pc:sldLayoutMkLst>
            <pc:docMk/>
            <pc:sldMasterMk cId="2061937947" sldId="2147483690"/>
            <pc:sldLayoutMk cId="1657386374" sldId="2147483699"/>
          </pc:sldLayoutMkLst>
        </pc:sldLayoutChg>
        <pc:sldLayoutChg chg="add mod replId">
          <pc:chgData name="Somu Nirupa" userId="S::somu.nirupa@hcl.com::9771e706-70ff-4400-9cc8-33ee34918a82" providerId="AD" clId="Web-{0B800FA1-71FA-336F-3A6F-3E43376EEF25}" dt="2022-06-29T10:05:38.087" v="95"/>
          <pc:sldLayoutMkLst>
            <pc:docMk/>
            <pc:sldMasterMk cId="2061937947" sldId="2147483690"/>
            <pc:sldLayoutMk cId="3462171898" sldId="2147483700"/>
          </pc:sldLayoutMkLst>
        </pc:sldLayoutChg>
        <pc:sldLayoutChg chg="add mod replId">
          <pc:chgData name="Somu Nirupa" userId="S::somu.nirupa@hcl.com::9771e706-70ff-4400-9cc8-33ee34918a82" providerId="AD" clId="Web-{0B800FA1-71FA-336F-3A6F-3E43376EEF25}" dt="2022-06-29T10:05:38.087" v="95"/>
          <pc:sldLayoutMkLst>
            <pc:docMk/>
            <pc:sldMasterMk cId="2061937947" sldId="2147483690"/>
            <pc:sldLayoutMk cId="544181279" sldId="2147483701"/>
          </pc:sldLayoutMkLst>
        </pc:sldLayoutChg>
      </pc:sldMasterChg>
    </pc:docChg>
  </pc:docChgLst>
  <pc:docChgLst>
    <pc:chgData name="Gunje Sri Navya" userId="S::gunje.srinavya@hcl.com::7e1be235-7dfd-4783-9bd8-53943a1aae58" providerId="AD" clId="Web-{444CD63C-EEA8-7B26-78D3-59D0925407F3}"/>
    <pc:docChg chg="addSld modSld">
      <pc:chgData name="Gunje Sri Navya" userId="S::gunje.srinavya@hcl.com::7e1be235-7dfd-4783-9bd8-53943a1aae58" providerId="AD" clId="Web-{444CD63C-EEA8-7B26-78D3-59D0925407F3}" dt="2022-06-29T16:34:52.137" v="45"/>
      <pc:docMkLst>
        <pc:docMk/>
      </pc:docMkLst>
      <pc:sldChg chg="addSp delSp modSp">
        <pc:chgData name="Gunje Sri Navya" userId="S::gunje.srinavya@hcl.com::7e1be235-7dfd-4783-9bd8-53943a1aae58" providerId="AD" clId="Web-{444CD63C-EEA8-7B26-78D3-59D0925407F3}" dt="2022-06-29T12:12:23.857" v="25" actId="14100"/>
        <pc:sldMkLst>
          <pc:docMk/>
          <pc:sldMk cId="2133066703" sldId="304"/>
        </pc:sldMkLst>
        <pc:spChg chg="del">
          <ac:chgData name="Gunje Sri Navya" userId="S::gunje.srinavya@hcl.com::7e1be235-7dfd-4783-9bd8-53943a1aae58" providerId="AD" clId="Web-{444CD63C-EEA8-7B26-78D3-59D0925407F3}" dt="2022-06-29T12:12:07.138" v="21"/>
          <ac:spMkLst>
            <pc:docMk/>
            <pc:sldMk cId="2133066703" sldId="304"/>
            <ac:spMk id="2" creationId="{EB7461E0-2E9E-CE44-FE02-931D404D56B6}"/>
          </ac:spMkLst>
        </pc:spChg>
        <pc:spChg chg="del">
          <ac:chgData name="Gunje Sri Navya" userId="S::gunje.srinavya@hcl.com::7e1be235-7dfd-4783-9bd8-53943a1aae58" providerId="AD" clId="Web-{444CD63C-EEA8-7B26-78D3-59D0925407F3}" dt="2022-06-29T12:07:38.114" v="0"/>
          <ac:spMkLst>
            <pc:docMk/>
            <pc:sldMk cId="2133066703" sldId="304"/>
            <ac:spMk id="3" creationId="{9E527D1B-D79B-D231-8257-F61601A57511}"/>
          </ac:spMkLst>
        </pc:spChg>
        <pc:spChg chg="add del mod">
          <ac:chgData name="Gunje Sri Navya" userId="S::gunje.srinavya@hcl.com::7e1be235-7dfd-4783-9bd8-53943a1aae58" providerId="AD" clId="Web-{444CD63C-EEA8-7B26-78D3-59D0925407F3}" dt="2022-06-29T12:10:45.495" v="10"/>
          <ac:spMkLst>
            <pc:docMk/>
            <pc:sldMk cId="2133066703" sldId="304"/>
            <ac:spMk id="6" creationId="{75E9486C-48A2-239A-A3A2-6BC2173B427B}"/>
          </ac:spMkLst>
        </pc:spChg>
        <pc:picChg chg="add del mod ord modCrop">
          <ac:chgData name="Gunje Sri Navya" userId="S::gunje.srinavya@hcl.com::7e1be235-7dfd-4783-9bd8-53943a1aae58" providerId="AD" clId="Web-{444CD63C-EEA8-7B26-78D3-59D0925407F3}" dt="2022-06-29T12:08:55.351" v="9"/>
          <ac:picMkLst>
            <pc:docMk/>
            <pc:sldMk cId="2133066703" sldId="304"/>
            <ac:picMk id="4" creationId="{D96838F0-8DD6-DA22-D403-8A5DC66A8ED9}"/>
          </ac:picMkLst>
        </pc:picChg>
        <pc:picChg chg="add mod ord modCrop">
          <ac:chgData name="Gunje Sri Navya" userId="S::gunje.srinavya@hcl.com::7e1be235-7dfd-4783-9bd8-53943a1aae58" providerId="AD" clId="Web-{444CD63C-EEA8-7B26-78D3-59D0925407F3}" dt="2022-06-29T12:12:23.857" v="25" actId="14100"/>
          <ac:picMkLst>
            <pc:docMk/>
            <pc:sldMk cId="2133066703" sldId="304"/>
            <ac:picMk id="7" creationId="{650A835D-D041-6B39-C737-ED2118473619}"/>
          </ac:picMkLst>
        </pc:picChg>
      </pc:sldChg>
      <pc:sldChg chg="addSp delSp modSp new">
        <pc:chgData name="Gunje Sri Navya" userId="S::gunje.srinavya@hcl.com::7e1be235-7dfd-4783-9bd8-53943a1aae58" providerId="AD" clId="Web-{444CD63C-EEA8-7B26-78D3-59D0925407F3}" dt="2022-06-29T16:34:52.137" v="45"/>
        <pc:sldMkLst>
          <pc:docMk/>
          <pc:sldMk cId="332817027" sldId="306"/>
        </pc:sldMkLst>
        <pc:spChg chg="del">
          <ac:chgData name="Gunje Sri Navya" userId="S::gunje.srinavya@hcl.com::7e1be235-7dfd-4783-9bd8-53943a1aae58" providerId="AD" clId="Web-{444CD63C-EEA8-7B26-78D3-59D0925407F3}" dt="2022-06-29T12:13:55.251" v="36"/>
          <ac:spMkLst>
            <pc:docMk/>
            <pc:sldMk cId="332817027" sldId="306"/>
            <ac:spMk id="2" creationId="{C4712C77-7DE0-4C05-CBD1-994F9A8D2AA4}"/>
          </ac:spMkLst>
        </pc:spChg>
        <pc:spChg chg="del">
          <ac:chgData name="Gunje Sri Navya" userId="S::gunje.srinavya@hcl.com::7e1be235-7dfd-4783-9bd8-53943a1aae58" providerId="AD" clId="Web-{444CD63C-EEA8-7B26-78D3-59D0925407F3}" dt="2022-06-29T12:13:06.296" v="27"/>
          <ac:spMkLst>
            <pc:docMk/>
            <pc:sldMk cId="332817027" sldId="306"/>
            <ac:spMk id="3" creationId="{78F61661-6218-1BE0-4657-E2D87EE6AD53}"/>
          </ac:spMkLst>
        </pc:spChg>
        <pc:picChg chg="add mod ord modCrop">
          <ac:chgData name="Gunje Sri Navya" userId="S::gunje.srinavya@hcl.com::7e1be235-7dfd-4783-9bd8-53943a1aae58" providerId="AD" clId="Web-{444CD63C-EEA8-7B26-78D3-59D0925407F3}" dt="2022-06-29T16:34:52.137" v="45"/>
          <ac:picMkLst>
            <pc:docMk/>
            <pc:sldMk cId="332817027" sldId="306"/>
            <ac:picMk id="4" creationId="{693952EB-645B-5A29-F78F-9198BFE2CF94}"/>
          </ac:picMkLst>
        </pc:picChg>
      </pc:sldChg>
    </pc:docChg>
  </pc:docChgLst>
  <pc:docChgLst>
    <pc:chgData name="Somu Nirupa" userId="S::somu.nirupa@hcl.com::9771e706-70ff-4400-9cc8-33ee34918a82" providerId="AD" clId="Web-{FE7B86F6-D134-D91E-0691-8CFB1AA772DD}"/>
    <pc:docChg chg="modSld">
      <pc:chgData name="Somu Nirupa" userId="S::somu.nirupa@hcl.com::9771e706-70ff-4400-9cc8-33ee34918a82" providerId="AD" clId="Web-{FE7B86F6-D134-D91E-0691-8CFB1AA772DD}" dt="2022-06-29T11:51:40.233" v="42"/>
      <pc:docMkLst>
        <pc:docMk/>
      </pc:docMkLst>
      <pc:sldChg chg="addSp modSp">
        <pc:chgData name="Somu Nirupa" userId="S::somu.nirupa@hcl.com::9771e706-70ff-4400-9cc8-33ee34918a82" providerId="AD" clId="Web-{FE7B86F6-D134-D91E-0691-8CFB1AA772DD}" dt="2022-06-29T11:47:29.323" v="8" actId="1076"/>
        <pc:sldMkLst>
          <pc:docMk/>
          <pc:sldMk cId="1381113423" sldId="256"/>
        </pc:sldMkLst>
        <pc:picChg chg="add mod">
          <ac:chgData name="Somu Nirupa" userId="S::somu.nirupa@hcl.com::9771e706-70ff-4400-9cc8-33ee34918a82" providerId="AD" clId="Web-{FE7B86F6-D134-D91E-0691-8CFB1AA772DD}" dt="2022-06-29T11:47:29.323" v="8" actId="1076"/>
          <ac:picMkLst>
            <pc:docMk/>
            <pc:sldMk cId="1381113423" sldId="256"/>
            <ac:picMk id="3" creationId="{AA0D7E3D-2C83-84E2-D34F-707D95D3B07B}"/>
          </ac:picMkLst>
        </pc:picChg>
      </pc:sldChg>
      <pc:sldChg chg="addSp modSp">
        <pc:chgData name="Somu Nirupa" userId="S::somu.nirupa@hcl.com::9771e706-70ff-4400-9cc8-33ee34918a82" providerId="AD" clId="Web-{FE7B86F6-D134-D91E-0691-8CFB1AA772DD}" dt="2022-06-29T11:47:04.354" v="3" actId="1076"/>
        <pc:sldMkLst>
          <pc:docMk/>
          <pc:sldMk cId="4070933055" sldId="257"/>
        </pc:sldMkLst>
        <pc:picChg chg="add mod modCrop">
          <ac:chgData name="Somu Nirupa" userId="S::somu.nirupa@hcl.com::9771e706-70ff-4400-9cc8-33ee34918a82" providerId="AD" clId="Web-{FE7B86F6-D134-D91E-0691-8CFB1AA772DD}" dt="2022-06-29T11:47:04.354" v="3" actId="1076"/>
          <ac:picMkLst>
            <pc:docMk/>
            <pc:sldMk cId="4070933055" sldId="257"/>
            <ac:picMk id="2" creationId="{9C387302-8108-BE8D-0956-D78F5853922D}"/>
          </ac:picMkLst>
        </pc:picChg>
      </pc:sldChg>
      <pc:sldChg chg="addSp modSp">
        <pc:chgData name="Somu Nirupa" userId="S::somu.nirupa@hcl.com::9771e706-70ff-4400-9cc8-33ee34918a82" providerId="AD" clId="Web-{FE7B86F6-D134-D91E-0691-8CFB1AA772DD}" dt="2022-06-29T11:47:39.933" v="12" actId="1076"/>
        <pc:sldMkLst>
          <pc:docMk/>
          <pc:sldMk cId="968930897" sldId="258"/>
        </pc:sldMkLst>
        <pc:picChg chg="add mod">
          <ac:chgData name="Somu Nirupa" userId="S::somu.nirupa@hcl.com::9771e706-70ff-4400-9cc8-33ee34918a82" providerId="AD" clId="Web-{FE7B86F6-D134-D91E-0691-8CFB1AA772DD}" dt="2022-06-29T11:47:39.933" v="12" actId="1076"/>
          <ac:picMkLst>
            <pc:docMk/>
            <pc:sldMk cId="968930897" sldId="258"/>
            <ac:picMk id="5" creationId="{7BB27DE6-BFCF-4EE3-7263-6B57FC1DF281}"/>
          </ac:picMkLst>
        </pc:picChg>
      </pc:sldChg>
      <pc:sldChg chg="addSp">
        <pc:chgData name="Somu Nirupa" userId="S::somu.nirupa@hcl.com::9771e706-70ff-4400-9cc8-33ee34918a82" providerId="AD" clId="Web-{FE7B86F6-D134-D91E-0691-8CFB1AA772DD}" dt="2022-06-29T11:47:42.949" v="13"/>
        <pc:sldMkLst>
          <pc:docMk/>
          <pc:sldMk cId="441981244" sldId="263"/>
        </pc:sldMkLst>
        <pc:picChg chg="add">
          <ac:chgData name="Somu Nirupa" userId="S::somu.nirupa@hcl.com::9771e706-70ff-4400-9cc8-33ee34918a82" providerId="AD" clId="Web-{FE7B86F6-D134-D91E-0691-8CFB1AA772DD}" dt="2022-06-29T11:47:42.949" v="13"/>
          <ac:picMkLst>
            <pc:docMk/>
            <pc:sldMk cId="441981244" sldId="263"/>
            <ac:picMk id="16" creationId="{DCD29DCA-9979-BF95-0CAA-8B632FFF6066}"/>
          </ac:picMkLst>
        </pc:picChg>
      </pc:sldChg>
      <pc:sldChg chg="addSp">
        <pc:chgData name="Somu Nirupa" userId="S::somu.nirupa@hcl.com::9771e706-70ff-4400-9cc8-33ee34918a82" providerId="AD" clId="Web-{FE7B86F6-D134-D91E-0691-8CFB1AA772DD}" dt="2022-06-29T11:47:46.855" v="14"/>
        <pc:sldMkLst>
          <pc:docMk/>
          <pc:sldMk cId="1864452029" sldId="264"/>
        </pc:sldMkLst>
        <pc:picChg chg="add">
          <ac:chgData name="Somu Nirupa" userId="S::somu.nirupa@hcl.com::9771e706-70ff-4400-9cc8-33ee34918a82" providerId="AD" clId="Web-{FE7B86F6-D134-D91E-0691-8CFB1AA772DD}" dt="2022-06-29T11:47:46.855" v="14"/>
          <ac:picMkLst>
            <pc:docMk/>
            <pc:sldMk cId="1864452029" sldId="264"/>
            <ac:picMk id="20" creationId="{BCC62682-C27B-3E7C-7631-DBAA582930BB}"/>
          </ac:picMkLst>
        </pc:picChg>
      </pc:sldChg>
      <pc:sldChg chg="addSp">
        <pc:chgData name="Somu Nirupa" userId="S::somu.nirupa@hcl.com::9771e706-70ff-4400-9cc8-33ee34918a82" providerId="AD" clId="Web-{FE7B86F6-D134-D91E-0691-8CFB1AA772DD}" dt="2022-06-29T11:47:51.371" v="15"/>
        <pc:sldMkLst>
          <pc:docMk/>
          <pc:sldMk cId="3361910518" sldId="266"/>
        </pc:sldMkLst>
        <pc:picChg chg="add">
          <ac:chgData name="Somu Nirupa" userId="S::somu.nirupa@hcl.com::9771e706-70ff-4400-9cc8-33ee34918a82" providerId="AD" clId="Web-{FE7B86F6-D134-D91E-0691-8CFB1AA772DD}" dt="2022-06-29T11:47:51.371" v="15"/>
          <ac:picMkLst>
            <pc:docMk/>
            <pc:sldMk cId="3361910518" sldId="266"/>
            <ac:picMk id="3" creationId="{8B18CF58-9BC2-9472-930B-C305AE0B902F}"/>
          </ac:picMkLst>
        </pc:picChg>
      </pc:sldChg>
      <pc:sldChg chg="addSp">
        <pc:chgData name="Somu Nirupa" userId="S::somu.nirupa@hcl.com::9771e706-70ff-4400-9cc8-33ee34918a82" providerId="AD" clId="Web-{FE7B86F6-D134-D91E-0691-8CFB1AA772DD}" dt="2022-06-29T11:48:34.168" v="21"/>
        <pc:sldMkLst>
          <pc:docMk/>
          <pc:sldMk cId="1528710075" sldId="268"/>
        </pc:sldMkLst>
        <pc:picChg chg="add">
          <ac:chgData name="Somu Nirupa" userId="S::somu.nirupa@hcl.com::9771e706-70ff-4400-9cc8-33ee34918a82" providerId="AD" clId="Web-{FE7B86F6-D134-D91E-0691-8CFB1AA772DD}" dt="2022-06-29T11:48:34.168" v="21"/>
          <ac:picMkLst>
            <pc:docMk/>
            <pc:sldMk cId="1528710075" sldId="268"/>
            <ac:picMk id="7" creationId="{9F337DED-5102-AB14-1B71-330870E93055}"/>
          </ac:picMkLst>
        </pc:picChg>
      </pc:sldChg>
      <pc:sldChg chg="addSp">
        <pc:chgData name="Somu Nirupa" userId="S::somu.nirupa@hcl.com::9771e706-70ff-4400-9cc8-33ee34918a82" providerId="AD" clId="Web-{FE7B86F6-D134-D91E-0691-8CFB1AA772DD}" dt="2022-06-29T11:48:41.059" v="23"/>
        <pc:sldMkLst>
          <pc:docMk/>
          <pc:sldMk cId="3478613205" sldId="269"/>
        </pc:sldMkLst>
        <pc:picChg chg="add">
          <ac:chgData name="Somu Nirupa" userId="S::somu.nirupa@hcl.com::9771e706-70ff-4400-9cc8-33ee34918a82" providerId="AD" clId="Web-{FE7B86F6-D134-D91E-0691-8CFB1AA772DD}" dt="2022-06-29T11:48:41.059" v="23"/>
          <ac:picMkLst>
            <pc:docMk/>
            <pc:sldMk cId="3478613205" sldId="269"/>
            <ac:picMk id="5" creationId="{029E9999-04FF-A8A8-D108-D6E1F68A4365}"/>
          </ac:picMkLst>
        </pc:picChg>
      </pc:sldChg>
      <pc:sldChg chg="addSp">
        <pc:chgData name="Somu Nirupa" userId="S::somu.nirupa@hcl.com::9771e706-70ff-4400-9cc8-33ee34918a82" providerId="AD" clId="Web-{FE7B86F6-D134-D91E-0691-8CFB1AA772DD}" dt="2022-06-29T11:48:18.012" v="16"/>
        <pc:sldMkLst>
          <pc:docMk/>
          <pc:sldMk cId="2058138309" sldId="274"/>
        </pc:sldMkLst>
        <pc:picChg chg="add">
          <ac:chgData name="Somu Nirupa" userId="S::somu.nirupa@hcl.com::9771e706-70ff-4400-9cc8-33ee34918a82" providerId="AD" clId="Web-{FE7B86F6-D134-D91E-0691-8CFB1AA772DD}" dt="2022-06-29T11:48:18.012" v="16"/>
          <ac:picMkLst>
            <pc:docMk/>
            <pc:sldMk cId="2058138309" sldId="274"/>
            <ac:picMk id="3" creationId="{D522EA1A-51A8-204B-1B34-D90E5678562C}"/>
          </ac:picMkLst>
        </pc:picChg>
      </pc:sldChg>
      <pc:sldChg chg="addSp">
        <pc:chgData name="Somu Nirupa" userId="S::somu.nirupa@hcl.com::9771e706-70ff-4400-9cc8-33ee34918a82" providerId="AD" clId="Web-{FE7B86F6-D134-D91E-0691-8CFB1AA772DD}" dt="2022-06-29T11:48:21.699" v="17"/>
        <pc:sldMkLst>
          <pc:docMk/>
          <pc:sldMk cId="3229825111" sldId="275"/>
        </pc:sldMkLst>
        <pc:picChg chg="add">
          <ac:chgData name="Somu Nirupa" userId="S::somu.nirupa@hcl.com::9771e706-70ff-4400-9cc8-33ee34918a82" providerId="AD" clId="Web-{FE7B86F6-D134-D91E-0691-8CFB1AA772DD}" dt="2022-06-29T11:48:21.699" v="17"/>
          <ac:picMkLst>
            <pc:docMk/>
            <pc:sldMk cId="3229825111" sldId="275"/>
            <ac:picMk id="29" creationId="{853050A5-79A0-C0AD-3A60-022D21A427CC}"/>
          </ac:picMkLst>
        </pc:picChg>
      </pc:sldChg>
      <pc:sldChg chg="addSp">
        <pc:chgData name="Somu Nirupa" userId="S::somu.nirupa@hcl.com::9771e706-70ff-4400-9cc8-33ee34918a82" providerId="AD" clId="Web-{FE7B86F6-D134-D91E-0691-8CFB1AA772DD}" dt="2022-06-29T11:48:44.996" v="24"/>
        <pc:sldMkLst>
          <pc:docMk/>
          <pc:sldMk cId="2089202324" sldId="282"/>
        </pc:sldMkLst>
        <pc:picChg chg="add">
          <ac:chgData name="Somu Nirupa" userId="S::somu.nirupa@hcl.com::9771e706-70ff-4400-9cc8-33ee34918a82" providerId="AD" clId="Web-{FE7B86F6-D134-D91E-0691-8CFB1AA772DD}" dt="2022-06-29T11:48:44.996" v="24"/>
          <ac:picMkLst>
            <pc:docMk/>
            <pc:sldMk cId="2089202324" sldId="282"/>
            <ac:picMk id="5" creationId="{23BB0728-9532-91AD-0751-A71E4F55E844}"/>
          </ac:picMkLst>
        </pc:picChg>
      </pc:sldChg>
      <pc:sldChg chg="addSp">
        <pc:chgData name="Somu Nirupa" userId="S::somu.nirupa@hcl.com::9771e706-70ff-4400-9cc8-33ee34918a82" providerId="AD" clId="Web-{FE7B86F6-D134-D91E-0691-8CFB1AA772DD}" dt="2022-06-29T11:48:48.012" v="25"/>
        <pc:sldMkLst>
          <pc:docMk/>
          <pc:sldMk cId="4117658124" sldId="283"/>
        </pc:sldMkLst>
        <pc:picChg chg="add">
          <ac:chgData name="Somu Nirupa" userId="S::somu.nirupa@hcl.com::9771e706-70ff-4400-9cc8-33ee34918a82" providerId="AD" clId="Web-{FE7B86F6-D134-D91E-0691-8CFB1AA772DD}" dt="2022-06-29T11:48:48.012" v="25"/>
          <ac:picMkLst>
            <pc:docMk/>
            <pc:sldMk cId="4117658124" sldId="283"/>
            <ac:picMk id="6" creationId="{40B064C2-7A1F-A203-F229-ACF6FA5AB302}"/>
          </ac:picMkLst>
        </pc:picChg>
      </pc:sldChg>
      <pc:sldChg chg="addSp">
        <pc:chgData name="Somu Nirupa" userId="S::somu.nirupa@hcl.com::9771e706-70ff-4400-9cc8-33ee34918a82" providerId="AD" clId="Web-{FE7B86F6-D134-D91E-0691-8CFB1AA772DD}" dt="2022-06-29T11:48:50.543" v="26"/>
        <pc:sldMkLst>
          <pc:docMk/>
          <pc:sldMk cId="3213020944" sldId="284"/>
        </pc:sldMkLst>
        <pc:picChg chg="add">
          <ac:chgData name="Somu Nirupa" userId="S::somu.nirupa@hcl.com::9771e706-70ff-4400-9cc8-33ee34918a82" providerId="AD" clId="Web-{FE7B86F6-D134-D91E-0691-8CFB1AA772DD}" dt="2022-06-29T11:48:50.543" v="26"/>
          <ac:picMkLst>
            <pc:docMk/>
            <pc:sldMk cId="3213020944" sldId="284"/>
            <ac:picMk id="5" creationId="{60835792-A77A-F11F-457F-18E2277771CF}"/>
          </ac:picMkLst>
        </pc:picChg>
      </pc:sldChg>
      <pc:sldChg chg="addSp">
        <pc:chgData name="Somu Nirupa" userId="S::somu.nirupa@hcl.com::9771e706-70ff-4400-9cc8-33ee34918a82" providerId="AD" clId="Web-{FE7B86F6-D134-D91E-0691-8CFB1AA772DD}" dt="2022-06-29T11:48:54.996" v="27"/>
        <pc:sldMkLst>
          <pc:docMk/>
          <pc:sldMk cId="3910932758" sldId="286"/>
        </pc:sldMkLst>
        <pc:picChg chg="add">
          <ac:chgData name="Somu Nirupa" userId="S::somu.nirupa@hcl.com::9771e706-70ff-4400-9cc8-33ee34918a82" providerId="AD" clId="Web-{FE7B86F6-D134-D91E-0691-8CFB1AA772DD}" dt="2022-06-29T11:48:54.996" v="27"/>
          <ac:picMkLst>
            <pc:docMk/>
            <pc:sldMk cId="3910932758" sldId="286"/>
            <ac:picMk id="6" creationId="{6540E71B-32B0-664B-18A9-5569581FFB17}"/>
          </ac:picMkLst>
        </pc:picChg>
      </pc:sldChg>
      <pc:sldChg chg="addSp">
        <pc:chgData name="Somu Nirupa" userId="S::somu.nirupa@hcl.com::9771e706-70ff-4400-9cc8-33ee34918a82" providerId="AD" clId="Web-{FE7B86F6-D134-D91E-0691-8CFB1AA772DD}" dt="2022-06-29T11:47:13.839" v="4"/>
        <pc:sldMkLst>
          <pc:docMk/>
          <pc:sldMk cId="3706459512" sldId="287"/>
        </pc:sldMkLst>
        <pc:picChg chg="add">
          <ac:chgData name="Somu Nirupa" userId="S::somu.nirupa@hcl.com::9771e706-70ff-4400-9cc8-33ee34918a82" providerId="AD" clId="Web-{FE7B86F6-D134-D91E-0691-8CFB1AA772DD}" dt="2022-06-29T11:47:13.839" v="4"/>
          <ac:picMkLst>
            <pc:docMk/>
            <pc:sldMk cId="3706459512" sldId="287"/>
            <ac:picMk id="5" creationId="{BD239FFC-8530-8BEA-3266-269A197EDB40}"/>
          </ac:picMkLst>
        </pc:picChg>
      </pc:sldChg>
      <pc:sldChg chg="addSp modSp">
        <pc:chgData name="Somu Nirupa" userId="S::somu.nirupa@hcl.com::9771e706-70ff-4400-9cc8-33ee34918a82" providerId="AD" clId="Web-{FE7B86F6-D134-D91E-0691-8CFB1AA772DD}" dt="2022-06-29T11:47:22.917" v="6" actId="1076"/>
        <pc:sldMkLst>
          <pc:docMk/>
          <pc:sldMk cId="1658662086" sldId="288"/>
        </pc:sldMkLst>
        <pc:picChg chg="add mod">
          <ac:chgData name="Somu Nirupa" userId="S::somu.nirupa@hcl.com::9771e706-70ff-4400-9cc8-33ee34918a82" providerId="AD" clId="Web-{FE7B86F6-D134-D91E-0691-8CFB1AA772DD}" dt="2022-06-29T11:47:22.917" v="6" actId="1076"/>
          <ac:picMkLst>
            <pc:docMk/>
            <pc:sldMk cId="1658662086" sldId="288"/>
            <ac:picMk id="5" creationId="{F2A0A202-7B47-8CDC-B89D-E0B95655F10D}"/>
          </ac:picMkLst>
        </pc:picChg>
      </pc:sldChg>
      <pc:sldChg chg="addSp">
        <pc:chgData name="Somu Nirupa" userId="S::somu.nirupa@hcl.com::9771e706-70ff-4400-9cc8-33ee34918a82" providerId="AD" clId="Web-{FE7B86F6-D134-D91E-0691-8CFB1AA772DD}" dt="2022-06-29T11:48:38.137" v="22"/>
        <pc:sldMkLst>
          <pc:docMk/>
          <pc:sldMk cId="1098989577" sldId="289"/>
        </pc:sldMkLst>
        <pc:picChg chg="add">
          <ac:chgData name="Somu Nirupa" userId="S::somu.nirupa@hcl.com::9771e706-70ff-4400-9cc8-33ee34918a82" providerId="AD" clId="Web-{FE7B86F6-D134-D91E-0691-8CFB1AA772DD}" dt="2022-06-29T11:48:38.137" v="22"/>
          <ac:picMkLst>
            <pc:docMk/>
            <pc:sldMk cId="1098989577" sldId="289"/>
            <ac:picMk id="5" creationId="{25E38763-0D14-68E4-7EDE-9B195F5B03F3}"/>
          </ac:picMkLst>
        </pc:picChg>
      </pc:sldChg>
      <pc:sldChg chg="addSp">
        <pc:chgData name="Somu Nirupa" userId="S::somu.nirupa@hcl.com::9771e706-70ff-4400-9cc8-33ee34918a82" providerId="AD" clId="Web-{FE7B86F6-D134-D91E-0691-8CFB1AA772DD}" dt="2022-06-29T11:48:57.856" v="28"/>
        <pc:sldMkLst>
          <pc:docMk/>
          <pc:sldMk cId="4196793059" sldId="290"/>
        </pc:sldMkLst>
        <pc:picChg chg="add">
          <ac:chgData name="Somu Nirupa" userId="S::somu.nirupa@hcl.com::9771e706-70ff-4400-9cc8-33ee34918a82" providerId="AD" clId="Web-{FE7B86F6-D134-D91E-0691-8CFB1AA772DD}" dt="2022-06-29T11:48:57.856" v="28"/>
          <ac:picMkLst>
            <pc:docMk/>
            <pc:sldMk cId="4196793059" sldId="290"/>
            <ac:picMk id="8" creationId="{C4048089-7926-041F-2B30-85B753EC6172}"/>
          </ac:picMkLst>
        </pc:picChg>
      </pc:sldChg>
      <pc:sldChg chg="addSp modSp">
        <pc:chgData name="Somu Nirupa" userId="S::somu.nirupa@hcl.com::9771e706-70ff-4400-9cc8-33ee34918a82" providerId="AD" clId="Web-{FE7B86F6-D134-D91E-0691-8CFB1AA772DD}" dt="2022-06-29T11:49:04.840" v="30" actId="1076"/>
        <pc:sldMkLst>
          <pc:docMk/>
          <pc:sldMk cId="1748679642" sldId="291"/>
        </pc:sldMkLst>
        <pc:picChg chg="add mod">
          <ac:chgData name="Somu Nirupa" userId="S::somu.nirupa@hcl.com::9771e706-70ff-4400-9cc8-33ee34918a82" providerId="AD" clId="Web-{FE7B86F6-D134-D91E-0691-8CFB1AA772DD}" dt="2022-06-29T11:49:04.840" v="30" actId="1076"/>
          <ac:picMkLst>
            <pc:docMk/>
            <pc:sldMk cId="1748679642" sldId="291"/>
            <ac:picMk id="9" creationId="{45DD3EAC-1E47-F64E-0AA2-A368492DCD82}"/>
          </ac:picMkLst>
        </pc:picChg>
      </pc:sldChg>
      <pc:sldChg chg="addSp">
        <pc:chgData name="Somu Nirupa" userId="S::somu.nirupa@hcl.com::9771e706-70ff-4400-9cc8-33ee34918a82" providerId="AD" clId="Web-{FE7B86F6-D134-D91E-0691-8CFB1AA772DD}" dt="2022-06-29T11:49:19.512" v="34"/>
        <pc:sldMkLst>
          <pc:docMk/>
          <pc:sldMk cId="70649605" sldId="292"/>
        </pc:sldMkLst>
        <pc:picChg chg="add">
          <ac:chgData name="Somu Nirupa" userId="S::somu.nirupa@hcl.com::9771e706-70ff-4400-9cc8-33ee34918a82" providerId="AD" clId="Web-{FE7B86F6-D134-D91E-0691-8CFB1AA772DD}" dt="2022-06-29T11:49:19.512" v="34"/>
          <ac:picMkLst>
            <pc:docMk/>
            <pc:sldMk cId="70649605" sldId="292"/>
            <ac:picMk id="5" creationId="{9E6D4949-A30F-0F38-22AD-3480F569090A}"/>
          </ac:picMkLst>
        </pc:picChg>
      </pc:sldChg>
      <pc:sldChg chg="addSp">
        <pc:chgData name="Somu Nirupa" userId="S::somu.nirupa@hcl.com::9771e706-70ff-4400-9cc8-33ee34918a82" providerId="AD" clId="Web-{FE7B86F6-D134-D91E-0691-8CFB1AA772DD}" dt="2022-06-29T11:48:25.137" v="18"/>
        <pc:sldMkLst>
          <pc:docMk/>
          <pc:sldMk cId="3071633783" sldId="293"/>
        </pc:sldMkLst>
        <pc:picChg chg="add">
          <ac:chgData name="Somu Nirupa" userId="S::somu.nirupa@hcl.com::9771e706-70ff-4400-9cc8-33ee34918a82" providerId="AD" clId="Web-{FE7B86F6-D134-D91E-0691-8CFB1AA772DD}" dt="2022-06-29T11:48:25.137" v="18"/>
          <ac:picMkLst>
            <pc:docMk/>
            <pc:sldMk cId="3071633783" sldId="293"/>
            <ac:picMk id="4" creationId="{F4E022F5-3CF9-E275-22EF-93EB3F367838}"/>
          </ac:picMkLst>
        </pc:picChg>
      </pc:sldChg>
      <pc:sldChg chg="addSp">
        <pc:chgData name="Somu Nirupa" userId="S::somu.nirupa@hcl.com::9771e706-70ff-4400-9cc8-33ee34918a82" providerId="AD" clId="Web-{FE7B86F6-D134-D91E-0691-8CFB1AA772DD}" dt="2022-06-29T11:49:12.325" v="32"/>
        <pc:sldMkLst>
          <pc:docMk/>
          <pc:sldMk cId="1797901503" sldId="294"/>
        </pc:sldMkLst>
        <pc:picChg chg="add">
          <ac:chgData name="Somu Nirupa" userId="S::somu.nirupa@hcl.com::9771e706-70ff-4400-9cc8-33ee34918a82" providerId="AD" clId="Web-{FE7B86F6-D134-D91E-0691-8CFB1AA772DD}" dt="2022-06-29T11:49:12.325" v="32"/>
          <ac:picMkLst>
            <pc:docMk/>
            <pc:sldMk cId="1797901503" sldId="294"/>
            <ac:picMk id="4" creationId="{A9BE8315-74A6-B755-E09F-CB081F8F069F}"/>
          </ac:picMkLst>
        </pc:picChg>
      </pc:sldChg>
      <pc:sldChg chg="addSp">
        <pc:chgData name="Somu Nirupa" userId="S::somu.nirupa@hcl.com::9771e706-70ff-4400-9cc8-33ee34918a82" providerId="AD" clId="Web-{FE7B86F6-D134-D91E-0691-8CFB1AA772DD}" dt="2022-06-29T11:49:07.512" v="31"/>
        <pc:sldMkLst>
          <pc:docMk/>
          <pc:sldMk cId="2196289688" sldId="295"/>
        </pc:sldMkLst>
        <pc:picChg chg="add">
          <ac:chgData name="Somu Nirupa" userId="S::somu.nirupa@hcl.com::9771e706-70ff-4400-9cc8-33ee34918a82" providerId="AD" clId="Web-{FE7B86F6-D134-D91E-0691-8CFB1AA772DD}" dt="2022-06-29T11:49:07.512" v="31"/>
          <ac:picMkLst>
            <pc:docMk/>
            <pc:sldMk cId="2196289688" sldId="295"/>
            <ac:picMk id="3" creationId="{9D641031-4D5D-5D3B-A489-13B7973CCA43}"/>
          </ac:picMkLst>
        </pc:picChg>
      </pc:sldChg>
      <pc:sldChg chg="addSp">
        <pc:chgData name="Somu Nirupa" userId="S::somu.nirupa@hcl.com::9771e706-70ff-4400-9cc8-33ee34918a82" providerId="AD" clId="Web-{FE7B86F6-D134-D91E-0691-8CFB1AA772DD}" dt="2022-06-29T11:49:15.528" v="33"/>
        <pc:sldMkLst>
          <pc:docMk/>
          <pc:sldMk cId="3221712609" sldId="296"/>
        </pc:sldMkLst>
        <pc:picChg chg="add">
          <ac:chgData name="Somu Nirupa" userId="S::somu.nirupa@hcl.com::9771e706-70ff-4400-9cc8-33ee34918a82" providerId="AD" clId="Web-{FE7B86F6-D134-D91E-0691-8CFB1AA772DD}" dt="2022-06-29T11:49:15.528" v="33"/>
          <ac:picMkLst>
            <pc:docMk/>
            <pc:sldMk cId="3221712609" sldId="296"/>
            <ac:picMk id="4" creationId="{1357CF94-9991-96A7-ED5E-DB985A88CBF4}"/>
          </ac:picMkLst>
        </pc:picChg>
      </pc:sldChg>
      <pc:sldChg chg="addSp">
        <pc:chgData name="Somu Nirupa" userId="S::somu.nirupa@hcl.com::9771e706-70ff-4400-9cc8-33ee34918a82" providerId="AD" clId="Web-{FE7B86F6-D134-D91E-0691-8CFB1AA772DD}" dt="2022-06-29T11:51:15.576" v="35"/>
        <pc:sldMkLst>
          <pc:docMk/>
          <pc:sldMk cId="2604988446" sldId="297"/>
        </pc:sldMkLst>
        <pc:picChg chg="add">
          <ac:chgData name="Somu Nirupa" userId="S::somu.nirupa@hcl.com::9771e706-70ff-4400-9cc8-33ee34918a82" providerId="AD" clId="Web-{FE7B86F6-D134-D91E-0691-8CFB1AA772DD}" dt="2022-06-29T11:51:15.576" v="35"/>
          <ac:picMkLst>
            <pc:docMk/>
            <pc:sldMk cId="2604988446" sldId="297"/>
            <ac:picMk id="5" creationId="{520CBA6B-E7A0-75D0-EE79-896987E1EF44}"/>
          </ac:picMkLst>
        </pc:picChg>
      </pc:sldChg>
      <pc:sldChg chg="addSp modSp">
        <pc:chgData name="Somu Nirupa" userId="S::somu.nirupa@hcl.com::9771e706-70ff-4400-9cc8-33ee34918a82" providerId="AD" clId="Web-{FE7B86F6-D134-D91E-0691-8CFB1AA772DD}" dt="2022-06-29T11:51:21.201" v="37" actId="1076"/>
        <pc:sldMkLst>
          <pc:docMk/>
          <pc:sldMk cId="3657250647" sldId="299"/>
        </pc:sldMkLst>
        <pc:picChg chg="add mod">
          <ac:chgData name="Somu Nirupa" userId="S::somu.nirupa@hcl.com::9771e706-70ff-4400-9cc8-33ee34918a82" providerId="AD" clId="Web-{FE7B86F6-D134-D91E-0691-8CFB1AA772DD}" dt="2022-06-29T11:51:21.201" v="37" actId="1076"/>
          <ac:picMkLst>
            <pc:docMk/>
            <pc:sldMk cId="3657250647" sldId="299"/>
            <ac:picMk id="4" creationId="{0EC5A1CE-729B-B3A2-FB00-86B1BCC1FA14}"/>
          </ac:picMkLst>
        </pc:picChg>
      </pc:sldChg>
      <pc:sldChg chg="addSp">
        <pc:chgData name="Somu Nirupa" userId="S::somu.nirupa@hcl.com::9771e706-70ff-4400-9cc8-33ee34918a82" providerId="AD" clId="Web-{FE7B86F6-D134-D91E-0691-8CFB1AA772DD}" dt="2022-06-29T11:51:40.233" v="42"/>
        <pc:sldMkLst>
          <pc:docMk/>
          <pc:sldMk cId="2919544859" sldId="300"/>
        </pc:sldMkLst>
        <pc:picChg chg="add">
          <ac:chgData name="Somu Nirupa" userId="S::somu.nirupa@hcl.com::9771e706-70ff-4400-9cc8-33ee34918a82" providerId="AD" clId="Web-{FE7B86F6-D134-D91E-0691-8CFB1AA772DD}" dt="2022-06-29T11:51:40.233" v="42"/>
          <ac:picMkLst>
            <pc:docMk/>
            <pc:sldMk cId="2919544859" sldId="300"/>
            <ac:picMk id="5" creationId="{B7565C3A-3643-9352-D809-D952EFD43A34}"/>
          </ac:picMkLst>
        </pc:picChg>
      </pc:sldChg>
      <pc:sldChg chg="addSp modSp">
        <pc:chgData name="Somu Nirupa" userId="S::somu.nirupa@hcl.com::9771e706-70ff-4400-9cc8-33ee34918a82" providerId="AD" clId="Web-{FE7B86F6-D134-D91E-0691-8CFB1AA772DD}" dt="2022-06-29T11:51:31.170" v="40" actId="1076"/>
        <pc:sldMkLst>
          <pc:docMk/>
          <pc:sldMk cId="3337858939" sldId="301"/>
        </pc:sldMkLst>
        <pc:picChg chg="add mod">
          <ac:chgData name="Somu Nirupa" userId="S::somu.nirupa@hcl.com::9771e706-70ff-4400-9cc8-33ee34918a82" providerId="AD" clId="Web-{FE7B86F6-D134-D91E-0691-8CFB1AA772DD}" dt="2022-06-29T11:51:31.170" v="40" actId="1076"/>
          <ac:picMkLst>
            <pc:docMk/>
            <pc:sldMk cId="3337858939" sldId="301"/>
            <ac:picMk id="4" creationId="{EFD63158-5D9A-6F3F-A51A-333EE9C98BB3}"/>
          </ac:picMkLst>
        </pc:picChg>
      </pc:sldChg>
      <pc:sldChg chg="addSp modSp">
        <pc:chgData name="Somu Nirupa" userId="S::somu.nirupa@hcl.com::9771e706-70ff-4400-9cc8-33ee34918a82" providerId="AD" clId="Web-{FE7B86F6-D134-D91E-0691-8CFB1AA772DD}" dt="2022-06-29T11:48:31.605" v="20" actId="1076"/>
        <pc:sldMkLst>
          <pc:docMk/>
          <pc:sldMk cId="2842091900" sldId="302"/>
        </pc:sldMkLst>
        <pc:picChg chg="add mod">
          <ac:chgData name="Somu Nirupa" userId="S::somu.nirupa@hcl.com::9771e706-70ff-4400-9cc8-33ee34918a82" providerId="AD" clId="Web-{FE7B86F6-D134-D91E-0691-8CFB1AA772DD}" dt="2022-06-29T11:48:31.605" v="20" actId="1076"/>
          <ac:picMkLst>
            <pc:docMk/>
            <pc:sldMk cId="2842091900" sldId="302"/>
            <ac:picMk id="4" creationId="{EC233B4E-9E39-EC1E-A660-A8E811A9165B}"/>
          </ac:picMkLst>
        </pc:picChg>
      </pc:sldChg>
      <pc:sldChg chg="addSp">
        <pc:chgData name="Somu Nirupa" userId="S::somu.nirupa@hcl.com::9771e706-70ff-4400-9cc8-33ee34918a82" providerId="AD" clId="Web-{FE7B86F6-D134-D91E-0691-8CFB1AA772DD}" dt="2022-06-29T11:51:36.780" v="41"/>
        <pc:sldMkLst>
          <pc:docMk/>
          <pc:sldMk cId="400363014" sldId="303"/>
        </pc:sldMkLst>
        <pc:picChg chg="add">
          <ac:chgData name="Somu Nirupa" userId="S::somu.nirupa@hcl.com::9771e706-70ff-4400-9cc8-33ee34918a82" providerId="AD" clId="Web-{FE7B86F6-D134-D91E-0691-8CFB1AA772DD}" dt="2022-06-29T11:51:36.780" v="41"/>
          <ac:picMkLst>
            <pc:docMk/>
            <pc:sldMk cId="400363014" sldId="303"/>
            <ac:picMk id="5" creationId="{CCB73D2D-D564-FF4D-F746-BA590C7B93B1}"/>
          </ac:picMkLst>
        </pc:picChg>
      </pc:sldChg>
    </pc:docChg>
  </pc:docChgLst>
  <pc:docChgLst>
    <pc:chgData name="Abhiram S ." userId="S::abhirams.a@hcl.com::16ab23a3-e773-4874-88a9-19898e214411" providerId="AD" clId="Web-{C377FCF8-A78C-0F0B-0663-887C28945AA7}"/>
    <pc:docChg chg="modSld">
      <pc:chgData name="Abhiram S ." userId="S::abhirams.a@hcl.com::16ab23a3-e773-4874-88a9-19898e214411" providerId="AD" clId="Web-{C377FCF8-A78C-0F0B-0663-887C28945AA7}" dt="2022-06-29T15:20:23.429" v="11" actId="20577"/>
      <pc:docMkLst>
        <pc:docMk/>
      </pc:docMkLst>
      <pc:sldChg chg="modSp">
        <pc:chgData name="Abhiram S ." userId="S::abhirams.a@hcl.com::16ab23a3-e773-4874-88a9-19898e214411" providerId="AD" clId="Web-{C377FCF8-A78C-0F0B-0663-887C28945AA7}" dt="2022-06-29T15:12:27.298" v="3" actId="20577"/>
        <pc:sldMkLst>
          <pc:docMk/>
          <pc:sldMk cId="4070933055" sldId="257"/>
        </pc:sldMkLst>
        <pc:spChg chg="mod">
          <ac:chgData name="Abhiram S ." userId="S::abhirams.a@hcl.com::16ab23a3-e773-4874-88a9-19898e214411" providerId="AD" clId="Web-{C377FCF8-A78C-0F0B-0663-887C28945AA7}" dt="2022-06-29T15:12:27.298" v="3" actId="20577"/>
          <ac:spMkLst>
            <pc:docMk/>
            <pc:sldMk cId="4070933055" sldId="257"/>
            <ac:spMk id="4" creationId="{00000000-0000-0000-0000-000000000000}"/>
          </ac:spMkLst>
        </pc:spChg>
      </pc:sldChg>
      <pc:sldChg chg="addSp">
        <pc:chgData name="Abhiram S ." userId="S::abhirams.a@hcl.com::16ab23a3-e773-4874-88a9-19898e214411" providerId="AD" clId="Web-{C377FCF8-A78C-0F0B-0663-887C28945AA7}" dt="2022-06-29T15:13:18.596" v="5"/>
        <pc:sldMkLst>
          <pc:docMk/>
          <pc:sldMk cId="3765097401" sldId="265"/>
        </pc:sldMkLst>
        <pc:picChg chg="add">
          <ac:chgData name="Abhiram S ." userId="S::abhirams.a@hcl.com::16ab23a3-e773-4874-88a9-19898e214411" providerId="AD" clId="Web-{C377FCF8-A78C-0F0B-0663-887C28945AA7}" dt="2022-06-29T15:13:18.596" v="5"/>
          <ac:picMkLst>
            <pc:docMk/>
            <pc:sldMk cId="3765097401" sldId="265"/>
            <ac:picMk id="19" creationId="{C908D49C-01E2-5970-2763-C0690F0B89C0}"/>
          </ac:picMkLst>
        </pc:picChg>
      </pc:sldChg>
      <pc:sldChg chg="delAnim modAnim">
        <pc:chgData name="Abhiram S ." userId="S::abhirams.a@hcl.com::16ab23a3-e773-4874-88a9-19898e214411" providerId="AD" clId="Web-{C377FCF8-A78C-0F0B-0663-887C28945AA7}" dt="2022-06-29T15:12:57.580" v="4"/>
        <pc:sldMkLst>
          <pc:docMk/>
          <pc:sldMk cId="1658662086" sldId="288"/>
        </pc:sldMkLst>
      </pc:sldChg>
      <pc:sldChg chg="modSp">
        <pc:chgData name="Abhiram S ." userId="S::abhirams.a@hcl.com::16ab23a3-e773-4874-88a9-19898e214411" providerId="AD" clId="Web-{C377FCF8-A78C-0F0B-0663-887C28945AA7}" dt="2022-06-29T15:15:00.894" v="7" actId="20577"/>
        <pc:sldMkLst>
          <pc:docMk/>
          <pc:sldMk cId="70649605" sldId="292"/>
        </pc:sldMkLst>
        <pc:spChg chg="mod">
          <ac:chgData name="Abhiram S ." userId="S::abhirams.a@hcl.com::16ab23a3-e773-4874-88a9-19898e214411" providerId="AD" clId="Web-{C377FCF8-A78C-0F0B-0663-887C28945AA7}" dt="2022-06-29T15:15:00.894" v="7" actId="20577"/>
          <ac:spMkLst>
            <pc:docMk/>
            <pc:sldMk cId="70649605" sldId="292"/>
            <ac:spMk id="2" creationId="{00000000-0000-0000-0000-000000000000}"/>
          </ac:spMkLst>
        </pc:spChg>
      </pc:sldChg>
      <pc:sldChg chg="modSp">
        <pc:chgData name="Abhiram S ." userId="S::abhirams.a@hcl.com::16ab23a3-e773-4874-88a9-19898e214411" providerId="AD" clId="Web-{C377FCF8-A78C-0F0B-0663-887C28945AA7}" dt="2022-06-29T15:20:23.429" v="11" actId="20577"/>
        <pc:sldMkLst>
          <pc:docMk/>
          <pc:sldMk cId="400363014" sldId="303"/>
        </pc:sldMkLst>
        <pc:spChg chg="mod">
          <ac:chgData name="Abhiram S ." userId="S::abhirams.a@hcl.com::16ab23a3-e773-4874-88a9-19898e214411" providerId="AD" clId="Web-{C377FCF8-A78C-0F0B-0663-887C28945AA7}" dt="2022-06-29T15:20:23.429" v="11" actId="20577"/>
          <ac:spMkLst>
            <pc:docMk/>
            <pc:sldMk cId="400363014" sldId="303"/>
            <ac:spMk id="3" creationId="{FB26BCFD-708B-1264-8456-369EE6FF8428}"/>
          </ac:spMkLst>
        </pc:spChg>
      </pc:sldChg>
    </pc:docChg>
  </pc:docChgLst>
  <pc:docChgLst>
    <pc:chgData name="Abhiram S ." userId="S::abhirams.a@hcl.com::16ab23a3-e773-4874-88a9-19898e214411" providerId="AD" clId="Web-{79074BCD-1E75-2447-87BE-236FE5DC087A}"/>
    <pc:docChg chg="addSld delSld modSld sldOrd addMainMaster delMainMaster">
      <pc:chgData name="Abhiram S ." userId="S::abhirams.a@hcl.com::16ab23a3-e773-4874-88a9-19898e214411" providerId="AD" clId="Web-{79074BCD-1E75-2447-87BE-236FE5DC087A}" dt="2022-06-29T12:47:07.220" v="693" actId="20577"/>
      <pc:docMkLst>
        <pc:docMk/>
      </pc:docMkLst>
      <pc:sldChg chg="addSp delSp modSp mod setBg modClrScheme addAnim delAnim modAnim setClrOvrMap delDesignElem chgLayout">
        <pc:chgData name="Abhiram S ." userId="S::abhirams.a@hcl.com::16ab23a3-e773-4874-88a9-19898e214411" providerId="AD" clId="Web-{79074BCD-1E75-2447-87BE-236FE5DC087A}" dt="2022-06-29T10:26:45.369" v="247" actId="14100"/>
        <pc:sldMkLst>
          <pc:docMk/>
          <pc:sldMk cId="1381113423" sldId="256"/>
        </pc:sldMkLst>
        <pc:spChg chg="mod ord">
          <ac:chgData name="Abhiram S ." userId="S::abhirams.a@hcl.com::16ab23a3-e773-4874-88a9-19898e214411" providerId="AD" clId="Web-{79074BCD-1E75-2447-87BE-236FE5DC087A}" dt="2022-06-29T10:14:26.638" v="207"/>
          <ac:spMkLst>
            <pc:docMk/>
            <pc:sldMk cId="1381113423" sldId="256"/>
            <ac:spMk id="4" creationId="{00000000-0000-0000-0000-000000000000}"/>
          </ac:spMkLst>
        </pc:spChg>
        <pc:spChg chg="add del">
          <ac:chgData name="Abhiram S ." userId="S::abhirams.a@hcl.com::16ab23a3-e773-4874-88a9-19898e214411" providerId="AD" clId="Web-{79074BCD-1E75-2447-87BE-236FE5DC087A}" dt="2022-06-29T09:41:30.607" v="39"/>
          <ac:spMkLst>
            <pc:docMk/>
            <pc:sldMk cId="1381113423" sldId="256"/>
            <ac:spMk id="7" creationId="{19D32F93-50AC-4C46-A5DB-291C60DDB7BD}"/>
          </ac:spMkLst>
        </pc:spChg>
        <pc:spChg chg="add del">
          <ac:chgData name="Abhiram S ." userId="S::abhirams.a@hcl.com::16ab23a3-e773-4874-88a9-19898e214411" providerId="AD" clId="Web-{79074BCD-1E75-2447-87BE-236FE5DC087A}" dt="2022-06-29T09:41:30.607" v="39"/>
          <ac:spMkLst>
            <pc:docMk/>
            <pc:sldMk cId="1381113423" sldId="256"/>
            <ac:spMk id="8" creationId="{B9A1D9BC-1455-4308-9ABD-A3F8EDB67AAF}"/>
          </ac:spMkLst>
        </pc:spChg>
        <pc:spChg chg="add del">
          <ac:chgData name="Abhiram S ." userId="S::abhirams.a@hcl.com::16ab23a3-e773-4874-88a9-19898e214411" providerId="AD" clId="Web-{79074BCD-1E75-2447-87BE-236FE5DC087A}" dt="2022-06-29T09:41:30.607" v="39"/>
          <ac:spMkLst>
            <pc:docMk/>
            <pc:sldMk cId="1381113423" sldId="256"/>
            <ac:spMk id="9" creationId="{827DC2C4-B485-428A-BF4A-472D2967F47F}"/>
          </ac:spMkLst>
        </pc:spChg>
        <pc:spChg chg="add del">
          <ac:chgData name="Abhiram S ." userId="S::abhirams.a@hcl.com::16ab23a3-e773-4874-88a9-19898e214411" providerId="AD" clId="Web-{79074BCD-1E75-2447-87BE-236FE5DC087A}" dt="2022-06-29T09:41:30.607" v="39"/>
          <ac:spMkLst>
            <pc:docMk/>
            <pc:sldMk cId="1381113423" sldId="256"/>
            <ac:spMk id="11" creationId="{4A62647B-1222-407C-8740-5A497612B1F5}"/>
          </ac:spMkLst>
        </pc:spChg>
        <pc:spChg chg="add">
          <ac:chgData name="Abhiram S ." userId="S::abhirams.a@hcl.com::16ab23a3-e773-4874-88a9-19898e214411" providerId="AD" clId="Web-{79074BCD-1E75-2447-87BE-236FE5DC087A}" dt="2022-06-29T09:41:30.607" v="40"/>
          <ac:spMkLst>
            <pc:docMk/>
            <pc:sldMk cId="1381113423" sldId="256"/>
            <ac:spMk id="13" creationId="{19D32F93-50AC-4C46-A5DB-291C60DDB7BD}"/>
          </ac:spMkLst>
        </pc:spChg>
        <pc:spChg chg="add del">
          <ac:chgData name="Abhiram S ." userId="S::abhirams.a@hcl.com::16ab23a3-e773-4874-88a9-19898e214411" providerId="AD" clId="Web-{79074BCD-1E75-2447-87BE-236FE5DC087A}" dt="2022-06-29T09:38:11.573" v="12"/>
          <ac:spMkLst>
            <pc:docMk/>
            <pc:sldMk cId="1381113423" sldId="256"/>
            <ac:spMk id="14" creationId="{4AC0CD9D-7610-4620-93B4-798CCD9AB581}"/>
          </ac:spMkLst>
        </pc:spChg>
        <pc:spChg chg="add">
          <ac:chgData name="Abhiram S ." userId="S::abhirams.a@hcl.com::16ab23a3-e773-4874-88a9-19898e214411" providerId="AD" clId="Web-{79074BCD-1E75-2447-87BE-236FE5DC087A}" dt="2022-06-29T09:41:30.607" v="40"/>
          <ac:spMkLst>
            <pc:docMk/>
            <pc:sldMk cId="1381113423" sldId="256"/>
            <ac:spMk id="15" creationId="{86FD7672-78BE-4D6F-A711-2CDB79B52DFF}"/>
          </ac:spMkLst>
        </pc:spChg>
        <pc:spChg chg="add">
          <ac:chgData name="Abhiram S ." userId="S::abhirams.a@hcl.com::16ab23a3-e773-4874-88a9-19898e214411" providerId="AD" clId="Web-{79074BCD-1E75-2447-87BE-236FE5DC087A}" dt="2022-06-29T09:41:30.607" v="40"/>
          <ac:spMkLst>
            <pc:docMk/>
            <pc:sldMk cId="1381113423" sldId="256"/>
            <ac:spMk id="17" creationId="{827DC2C4-B485-428A-BF4A-472D2967F47F}"/>
          </ac:spMkLst>
        </pc:spChg>
        <pc:spChg chg="add">
          <ac:chgData name="Abhiram S ." userId="S::abhirams.a@hcl.com::16ab23a3-e773-4874-88a9-19898e214411" providerId="AD" clId="Web-{79074BCD-1E75-2447-87BE-236FE5DC087A}" dt="2022-06-29T09:41:30.607" v="40"/>
          <ac:spMkLst>
            <pc:docMk/>
            <pc:sldMk cId="1381113423" sldId="256"/>
            <ac:spMk id="19" creationId="{4A62647B-1222-407C-8740-5A497612B1F5}"/>
          </ac:spMkLst>
        </pc:spChg>
        <pc:spChg chg="add del">
          <ac:chgData name="Abhiram S ." userId="S::abhirams.a@hcl.com::16ab23a3-e773-4874-88a9-19898e214411" providerId="AD" clId="Web-{79074BCD-1E75-2447-87BE-236FE5DC087A}" dt="2022-06-29T09:38:11.573" v="12"/>
          <ac:spMkLst>
            <pc:docMk/>
            <pc:sldMk cId="1381113423" sldId="256"/>
            <ac:spMk id="20" creationId="{DE4D62F9-188E-4530-84C2-24BDEE4BEB82}"/>
          </ac:spMkLst>
        </pc:spChg>
        <pc:spChg chg="add del">
          <ac:chgData name="Abhiram S ." userId="S::abhirams.a@hcl.com::16ab23a3-e773-4874-88a9-19898e214411" providerId="AD" clId="Web-{79074BCD-1E75-2447-87BE-236FE5DC087A}" dt="2022-06-29T10:14:26.638" v="207"/>
          <ac:spMkLst>
            <pc:docMk/>
            <pc:sldMk cId="1381113423" sldId="256"/>
            <ac:spMk id="21" creationId="{1825AC39-5F85-4CAA-8A81-A1287086B2B6}"/>
          </ac:spMkLst>
        </pc:spChg>
        <pc:spChg chg="add del">
          <ac:chgData name="Abhiram S ." userId="S::abhirams.a@hcl.com::16ab23a3-e773-4874-88a9-19898e214411" providerId="AD" clId="Web-{79074BCD-1E75-2447-87BE-236FE5DC087A}" dt="2022-06-29T09:38:11.573" v="12"/>
          <ac:spMkLst>
            <pc:docMk/>
            <pc:sldMk cId="1381113423" sldId="256"/>
            <ac:spMk id="22" creationId="{C72330AA-E11E-458E-8798-12C7F77383B8}"/>
          </ac:spMkLst>
        </pc:spChg>
        <pc:spChg chg="add del">
          <ac:chgData name="Abhiram S ." userId="S::abhirams.a@hcl.com::16ab23a3-e773-4874-88a9-19898e214411" providerId="AD" clId="Web-{79074BCD-1E75-2447-87BE-236FE5DC087A}" dt="2022-06-29T10:14:26.638" v="207"/>
          <ac:spMkLst>
            <pc:docMk/>
            <pc:sldMk cId="1381113423" sldId="256"/>
            <ac:spMk id="23" creationId="{95DA4D23-37FC-4B90-8188-F0377C5FF44B}"/>
          </ac:spMkLst>
        </pc:spChg>
        <pc:spChg chg="add del">
          <ac:chgData name="Abhiram S ." userId="S::abhirams.a@hcl.com::16ab23a3-e773-4874-88a9-19898e214411" providerId="AD" clId="Web-{79074BCD-1E75-2447-87BE-236FE5DC087A}" dt="2022-06-29T09:38:11.573" v="12"/>
          <ac:spMkLst>
            <pc:docMk/>
            <pc:sldMk cId="1381113423" sldId="256"/>
            <ac:spMk id="24" creationId="{A6BDC1B0-0C91-4230-BFEB-9C8ED19B9A3A}"/>
          </ac:spMkLst>
        </pc:spChg>
        <pc:spChg chg="add del">
          <ac:chgData name="Abhiram S ." userId="S::abhirams.a@hcl.com::16ab23a3-e773-4874-88a9-19898e214411" providerId="AD" clId="Web-{79074BCD-1E75-2447-87BE-236FE5DC087A}" dt="2022-06-29T10:14:26.638" v="207"/>
          <ac:spMkLst>
            <pc:docMk/>
            <pc:sldMk cId="1381113423" sldId="256"/>
            <ac:spMk id="25" creationId="{A7A4B465-FBCC-4CD4-89A1-82992A7B47FF}"/>
          </ac:spMkLst>
        </pc:spChg>
        <pc:spChg chg="add del">
          <ac:chgData name="Abhiram S ." userId="S::abhirams.a@hcl.com::16ab23a3-e773-4874-88a9-19898e214411" providerId="AD" clId="Web-{79074BCD-1E75-2447-87BE-236FE5DC087A}" dt="2022-06-29T09:38:11.573" v="12"/>
          <ac:spMkLst>
            <pc:docMk/>
            <pc:sldMk cId="1381113423" sldId="256"/>
            <ac:spMk id="26" creationId="{68E0A26E-4EA8-4E6C-97A2-7B6C1C13F8CF}"/>
          </ac:spMkLst>
        </pc:spChg>
        <pc:spChg chg="add del">
          <ac:chgData name="Abhiram S ." userId="S::abhirams.a@hcl.com::16ab23a3-e773-4874-88a9-19898e214411" providerId="AD" clId="Web-{79074BCD-1E75-2447-87BE-236FE5DC087A}" dt="2022-06-29T10:14:26.638" v="207"/>
          <ac:spMkLst>
            <pc:docMk/>
            <pc:sldMk cId="1381113423" sldId="256"/>
            <ac:spMk id="27" creationId="{909E572F-9CDC-4214-9D42-FF0017649590}"/>
          </ac:spMkLst>
        </pc:spChg>
        <pc:spChg chg="add del">
          <ac:chgData name="Abhiram S ." userId="S::abhirams.a@hcl.com::16ab23a3-e773-4874-88a9-19898e214411" providerId="AD" clId="Web-{79074BCD-1E75-2447-87BE-236FE5DC087A}" dt="2022-06-29T09:38:11.573" v="12"/>
          <ac:spMkLst>
            <pc:docMk/>
            <pc:sldMk cId="1381113423" sldId="256"/>
            <ac:spMk id="28" creationId="{C1841CC0-B7A9-4828-B82F-9C6B433BDCAE}"/>
          </ac:spMkLst>
        </pc:spChg>
        <pc:spChg chg="add del">
          <ac:chgData name="Abhiram S ." userId="S::abhirams.a@hcl.com::16ab23a3-e773-4874-88a9-19898e214411" providerId="AD" clId="Web-{79074BCD-1E75-2447-87BE-236FE5DC087A}" dt="2022-06-29T10:14:37.935" v="211"/>
          <ac:spMkLst>
            <pc:docMk/>
            <pc:sldMk cId="1381113423" sldId="256"/>
            <ac:spMk id="32" creationId="{91DC6ABD-215C-4EA8-A483-CEF5B99AB385}"/>
          </ac:spMkLst>
        </pc:spChg>
        <pc:spChg chg="add del">
          <ac:chgData name="Abhiram S ." userId="S::abhirams.a@hcl.com::16ab23a3-e773-4874-88a9-19898e214411" providerId="AD" clId="Web-{79074BCD-1E75-2447-87BE-236FE5DC087A}" dt="2022-06-29T10:14:37.935" v="211"/>
          <ac:spMkLst>
            <pc:docMk/>
            <pc:sldMk cId="1381113423" sldId="256"/>
            <ac:spMk id="38" creationId="{04357C93-F0CB-4A1C-8F77-4E9063789819}"/>
          </ac:spMkLst>
        </pc:spChg>
        <pc:spChg chg="add">
          <ac:chgData name="Abhiram S ." userId="S::abhirams.a@hcl.com::16ab23a3-e773-4874-88a9-19898e214411" providerId="AD" clId="Web-{79074BCD-1E75-2447-87BE-236FE5DC087A}" dt="2022-06-29T10:14:37.935" v="211"/>
          <ac:spMkLst>
            <pc:docMk/>
            <pc:sldMk cId="1381113423" sldId="256"/>
            <ac:spMk id="43" creationId="{91DC6ABD-215C-4EA8-A483-CEF5B99AB385}"/>
          </ac:spMkLst>
        </pc:spChg>
        <pc:spChg chg="add del">
          <ac:chgData name="Abhiram S ." userId="S::abhirams.a@hcl.com::16ab23a3-e773-4874-88a9-19898e214411" providerId="AD" clId="Web-{79074BCD-1E75-2447-87BE-236FE5DC087A}" dt="2022-06-29T09:38:11.526" v="11"/>
          <ac:spMkLst>
            <pc:docMk/>
            <pc:sldMk cId="1381113423" sldId="256"/>
            <ac:spMk id="44" creationId="{4AC0CD9D-7610-4620-93B4-798CCD9AB581}"/>
          </ac:spMkLst>
        </pc:spChg>
        <pc:spChg chg="add">
          <ac:chgData name="Abhiram S ." userId="S::abhirams.a@hcl.com::16ab23a3-e773-4874-88a9-19898e214411" providerId="AD" clId="Web-{79074BCD-1E75-2447-87BE-236FE5DC087A}" dt="2022-06-29T10:14:37.935" v="211"/>
          <ac:spMkLst>
            <pc:docMk/>
            <pc:sldMk cId="1381113423" sldId="256"/>
            <ac:spMk id="49" creationId="{04357C93-F0CB-4A1C-8F77-4E9063789819}"/>
          </ac:spMkLst>
        </pc:spChg>
        <pc:spChg chg="add del">
          <ac:chgData name="Abhiram S ." userId="S::abhirams.a@hcl.com::16ab23a3-e773-4874-88a9-19898e214411" providerId="AD" clId="Web-{79074BCD-1E75-2447-87BE-236FE5DC087A}" dt="2022-06-29T09:38:11.526" v="11"/>
          <ac:spMkLst>
            <pc:docMk/>
            <pc:sldMk cId="1381113423" sldId="256"/>
            <ac:spMk id="50" creationId="{DE4D62F9-188E-4530-84C2-24BDEE4BEB82}"/>
          </ac:spMkLst>
        </pc:spChg>
        <pc:spChg chg="add del">
          <ac:chgData name="Abhiram S ." userId="S::abhirams.a@hcl.com::16ab23a3-e773-4874-88a9-19898e214411" providerId="AD" clId="Web-{79074BCD-1E75-2447-87BE-236FE5DC087A}" dt="2022-06-29T09:38:11.526" v="11"/>
          <ac:spMkLst>
            <pc:docMk/>
            <pc:sldMk cId="1381113423" sldId="256"/>
            <ac:spMk id="52" creationId="{757B325C-3E35-45CF-9D07-3BCB281F3B9C}"/>
          </ac:spMkLst>
        </pc:spChg>
        <pc:spChg chg="add del">
          <ac:chgData name="Abhiram S ." userId="S::abhirams.a@hcl.com::16ab23a3-e773-4874-88a9-19898e214411" providerId="AD" clId="Web-{79074BCD-1E75-2447-87BE-236FE5DC087A}" dt="2022-06-29T09:38:11.526" v="11"/>
          <ac:spMkLst>
            <pc:docMk/>
            <pc:sldMk cId="1381113423" sldId="256"/>
            <ac:spMk id="54" creationId="{C24BEC42-AFF3-40D1-93A2-A27A42E1E23C}"/>
          </ac:spMkLst>
        </pc:spChg>
        <pc:spChg chg="add del">
          <ac:chgData name="Abhiram S ." userId="S::abhirams.a@hcl.com::16ab23a3-e773-4874-88a9-19898e214411" providerId="AD" clId="Web-{79074BCD-1E75-2447-87BE-236FE5DC087A}" dt="2022-06-29T09:38:11.526" v="11"/>
          <ac:spMkLst>
            <pc:docMk/>
            <pc:sldMk cId="1381113423" sldId="256"/>
            <ac:spMk id="56" creationId="{608F427C-1EC9-4280-9367-F2B3AA063E82}"/>
          </ac:spMkLst>
        </pc:spChg>
        <pc:spChg chg="add del">
          <ac:chgData name="Abhiram S ." userId="S::abhirams.a@hcl.com::16ab23a3-e773-4874-88a9-19898e214411" providerId="AD" clId="Web-{79074BCD-1E75-2447-87BE-236FE5DC087A}" dt="2022-06-29T09:38:11.526" v="11"/>
          <ac:spMkLst>
            <pc:docMk/>
            <pc:sldMk cId="1381113423" sldId="256"/>
            <ac:spMk id="58" creationId="{F98810A7-E114-447A-A7D6-69B27CFB5650}"/>
          </ac:spMkLst>
        </pc:spChg>
        <pc:spChg chg="add del">
          <ac:chgData name="Abhiram S ." userId="S::abhirams.a@hcl.com::16ab23a3-e773-4874-88a9-19898e214411" providerId="AD" clId="Web-{79074BCD-1E75-2447-87BE-236FE5DC087A}" dt="2022-06-29T09:40:01.778" v="28"/>
          <ac:spMkLst>
            <pc:docMk/>
            <pc:sldMk cId="1381113423" sldId="256"/>
            <ac:spMk id="62" creationId="{989BE678-777B-482A-A616-FEDC47B162E5}"/>
          </ac:spMkLst>
        </pc:spChg>
        <pc:spChg chg="add del">
          <ac:chgData name="Abhiram S ." userId="S::abhirams.a@hcl.com::16ab23a3-e773-4874-88a9-19898e214411" providerId="AD" clId="Web-{79074BCD-1E75-2447-87BE-236FE5DC087A}" dt="2022-06-29T09:40:01.778" v="28"/>
          <ac:spMkLst>
            <pc:docMk/>
            <pc:sldMk cId="1381113423" sldId="256"/>
            <ac:spMk id="65" creationId="{D28BE0C3-2102-4820-B88B-A448B1840D14}"/>
          </ac:spMkLst>
        </pc:spChg>
        <pc:grpChg chg="add del">
          <ac:chgData name="Abhiram S ." userId="S::abhirams.a@hcl.com::16ab23a3-e773-4874-88a9-19898e214411" providerId="AD" clId="Web-{79074BCD-1E75-2447-87BE-236FE5DC087A}" dt="2022-06-29T09:38:11.573" v="12"/>
          <ac:grpSpMkLst>
            <pc:docMk/>
            <pc:sldMk cId="1381113423" sldId="256"/>
            <ac:grpSpMk id="30" creationId="{08E05919-D800-40FD-A3BD-4B9CC4078E7A}"/>
          </ac:grpSpMkLst>
        </pc:grpChg>
        <pc:grpChg chg="add del">
          <ac:chgData name="Abhiram S ." userId="S::abhirams.a@hcl.com::16ab23a3-e773-4874-88a9-19898e214411" providerId="AD" clId="Web-{79074BCD-1E75-2447-87BE-236FE5DC087A}" dt="2022-06-29T10:14:37.935" v="211"/>
          <ac:grpSpMkLst>
            <pc:docMk/>
            <pc:sldMk cId="1381113423" sldId="256"/>
            <ac:grpSpMk id="34" creationId="{3AF6A671-C637-4547-85F4-51B6D1881399}"/>
          </ac:grpSpMkLst>
        </pc:grpChg>
        <pc:grpChg chg="add">
          <ac:chgData name="Abhiram S ." userId="S::abhirams.a@hcl.com::16ab23a3-e773-4874-88a9-19898e214411" providerId="AD" clId="Web-{79074BCD-1E75-2447-87BE-236FE5DC087A}" dt="2022-06-29T10:14:37.935" v="211"/>
          <ac:grpSpMkLst>
            <pc:docMk/>
            <pc:sldMk cId="1381113423" sldId="256"/>
            <ac:grpSpMk id="45" creationId="{3AF6A671-C637-4547-85F4-51B6D1881399}"/>
          </ac:grpSpMkLst>
        </pc:grpChg>
        <pc:picChg chg="mod">
          <ac:chgData name="Abhiram S ." userId="S::abhirams.a@hcl.com::16ab23a3-e773-4874-88a9-19898e214411" providerId="AD" clId="Web-{79074BCD-1E75-2447-87BE-236FE5DC087A}" dt="2022-06-29T10:26:45.369" v="247" actId="14100"/>
          <ac:picMkLst>
            <pc:docMk/>
            <pc:sldMk cId="1381113423" sldId="256"/>
            <ac:picMk id="5" creationId="{00000000-0000-0000-0000-000000000000}"/>
          </ac:picMkLst>
        </pc:picChg>
        <pc:picChg chg="add del">
          <ac:chgData name="Abhiram S ." userId="S::abhirams.a@hcl.com::16ab23a3-e773-4874-88a9-19898e214411" providerId="AD" clId="Web-{79074BCD-1E75-2447-87BE-236FE5DC087A}" dt="2022-06-29T09:38:11.573" v="12"/>
          <ac:picMkLst>
            <pc:docMk/>
            <pc:sldMk cId="1381113423" sldId="256"/>
            <ac:picMk id="10" creationId="{41B68C77-138E-4BF7-A276-BD0C78A4219F}"/>
          </ac:picMkLst>
        </pc:picChg>
        <pc:picChg chg="add del">
          <ac:chgData name="Abhiram S ." userId="S::abhirams.a@hcl.com::16ab23a3-e773-4874-88a9-19898e214411" providerId="AD" clId="Web-{79074BCD-1E75-2447-87BE-236FE5DC087A}" dt="2022-06-29T09:38:11.573" v="12"/>
          <ac:picMkLst>
            <pc:docMk/>
            <pc:sldMk cId="1381113423" sldId="256"/>
            <ac:picMk id="12" creationId="{7C268552-D473-46ED-B1B8-422042C4DEF1}"/>
          </ac:picMkLst>
        </pc:picChg>
        <pc:picChg chg="add del">
          <ac:chgData name="Abhiram S ." userId="S::abhirams.a@hcl.com::16ab23a3-e773-4874-88a9-19898e214411" providerId="AD" clId="Web-{79074BCD-1E75-2447-87BE-236FE5DC087A}" dt="2022-06-29T09:38:11.573" v="12"/>
          <ac:picMkLst>
            <pc:docMk/>
            <pc:sldMk cId="1381113423" sldId="256"/>
            <ac:picMk id="16" creationId="{B9238B3E-24AA-439A-B527-6C5DF6D72145}"/>
          </ac:picMkLst>
        </pc:picChg>
        <pc:picChg chg="add del">
          <ac:chgData name="Abhiram S ." userId="S::abhirams.a@hcl.com::16ab23a3-e773-4874-88a9-19898e214411" providerId="AD" clId="Web-{79074BCD-1E75-2447-87BE-236FE5DC087A}" dt="2022-06-29T09:38:11.573" v="12"/>
          <ac:picMkLst>
            <pc:docMk/>
            <pc:sldMk cId="1381113423" sldId="256"/>
            <ac:picMk id="18" creationId="{69F01145-BEA3-4CBF-AA21-10077B948CA8}"/>
          </ac:picMkLst>
        </pc:picChg>
        <pc:picChg chg="add del">
          <ac:chgData name="Abhiram S ." userId="S::abhirams.a@hcl.com::16ab23a3-e773-4874-88a9-19898e214411" providerId="AD" clId="Web-{79074BCD-1E75-2447-87BE-236FE5DC087A}" dt="2022-06-29T09:38:11.526" v="11"/>
          <ac:picMkLst>
            <pc:docMk/>
            <pc:sldMk cId="1381113423" sldId="256"/>
            <ac:picMk id="40" creationId="{41B68C77-138E-4BF7-A276-BD0C78A4219F}"/>
          </ac:picMkLst>
        </pc:picChg>
        <pc:picChg chg="add del">
          <ac:chgData name="Abhiram S ." userId="S::abhirams.a@hcl.com::16ab23a3-e773-4874-88a9-19898e214411" providerId="AD" clId="Web-{79074BCD-1E75-2447-87BE-236FE5DC087A}" dt="2022-06-29T09:38:11.526" v="11"/>
          <ac:picMkLst>
            <pc:docMk/>
            <pc:sldMk cId="1381113423" sldId="256"/>
            <ac:picMk id="42" creationId="{7C268552-D473-46ED-B1B8-422042C4DEF1}"/>
          </ac:picMkLst>
        </pc:picChg>
        <pc:picChg chg="add del">
          <ac:chgData name="Abhiram S ." userId="S::abhirams.a@hcl.com::16ab23a3-e773-4874-88a9-19898e214411" providerId="AD" clId="Web-{79074BCD-1E75-2447-87BE-236FE5DC087A}" dt="2022-06-29T09:38:11.526" v="11"/>
          <ac:picMkLst>
            <pc:docMk/>
            <pc:sldMk cId="1381113423" sldId="256"/>
            <ac:picMk id="46" creationId="{B9238B3E-24AA-439A-B527-6C5DF6D72145}"/>
          </ac:picMkLst>
        </pc:picChg>
        <pc:picChg chg="add del">
          <ac:chgData name="Abhiram S ." userId="S::abhirams.a@hcl.com::16ab23a3-e773-4874-88a9-19898e214411" providerId="AD" clId="Web-{79074BCD-1E75-2447-87BE-236FE5DC087A}" dt="2022-06-29T09:38:11.526" v="11"/>
          <ac:picMkLst>
            <pc:docMk/>
            <pc:sldMk cId="1381113423" sldId="256"/>
            <ac:picMk id="48" creationId="{69F01145-BEA3-4CBF-AA21-10077B948CA8}"/>
          </ac:picMkLst>
        </pc:picChg>
        <pc:picChg chg="add del">
          <ac:chgData name="Abhiram S ." userId="S::abhirams.a@hcl.com::16ab23a3-e773-4874-88a9-19898e214411" providerId="AD" clId="Web-{79074BCD-1E75-2447-87BE-236FE5DC087A}" dt="2022-06-29T09:40:01.778" v="28"/>
          <ac:picMkLst>
            <pc:docMk/>
            <pc:sldMk cId="1381113423" sldId="256"/>
            <ac:picMk id="60" creationId="{DF19BAF3-7E20-4B9D-B544-BABAEEA1FA75}"/>
          </ac:picMkLst>
        </pc:picChg>
        <pc:picChg chg="add del">
          <ac:chgData name="Abhiram S ." userId="S::abhirams.a@hcl.com::16ab23a3-e773-4874-88a9-19898e214411" providerId="AD" clId="Web-{79074BCD-1E75-2447-87BE-236FE5DC087A}" dt="2022-06-29T09:40:01.778" v="28"/>
          <ac:picMkLst>
            <pc:docMk/>
            <pc:sldMk cId="1381113423" sldId="256"/>
            <ac:picMk id="61" creationId="{950648F4-ABCD-4DF0-8641-76CFB2354721}"/>
          </ac:picMkLst>
        </pc:picChg>
        <pc:picChg chg="add del">
          <ac:chgData name="Abhiram S ." userId="S::abhirams.a@hcl.com::16ab23a3-e773-4874-88a9-19898e214411" providerId="AD" clId="Web-{79074BCD-1E75-2447-87BE-236FE5DC087A}" dt="2022-06-29T09:40:01.778" v="28"/>
          <ac:picMkLst>
            <pc:docMk/>
            <pc:sldMk cId="1381113423" sldId="256"/>
            <ac:picMk id="63" creationId="{CF1EB4BD-9C7E-4AA3-9681-C7EB0DA6250B}"/>
          </ac:picMkLst>
        </pc:picChg>
        <pc:picChg chg="add del">
          <ac:chgData name="Abhiram S ." userId="S::abhirams.a@hcl.com::16ab23a3-e773-4874-88a9-19898e214411" providerId="AD" clId="Web-{79074BCD-1E75-2447-87BE-236FE5DC087A}" dt="2022-06-29T09:40:01.778" v="28"/>
          <ac:picMkLst>
            <pc:docMk/>
            <pc:sldMk cId="1381113423" sldId="256"/>
            <ac:picMk id="64" creationId="{94AAE3AA-3759-4D28-B0EF-575F25A5146C}"/>
          </ac:picMkLst>
        </pc:picChg>
      </pc:sldChg>
      <pc:sldChg chg="addSp delSp modSp mod setBg modClrScheme addAnim delAnim modAnim setClrOvrMap delDesignElem chgLayout">
        <pc:chgData name="Abhiram S ." userId="S::abhirams.a@hcl.com::16ab23a3-e773-4874-88a9-19898e214411" providerId="AD" clId="Web-{79074BCD-1E75-2447-87BE-236FE5DC087A}" dt="2022-06-29T10:25:40.071" v="238"/>
        <pc:sldMkLst>
          <pc:docMk/>
          <pc:sldMk cId="4070933055" sldId="257"/>
        </pc:sldMkLst>
        <pc:spChg chg="mod ord">
          <ac:chgData name="Abhiram S ." userId="S::abhirams.a@hcl.com::16ab23a3-e773-4874-88a9-19898e214411" providerId="AD" clId="Web-{79074BCD-1E75-2447-87BE-236FE5DC087A}" dt="2022-06-29T10:10:41.838" v="185"/>
          <ac:spMkLst>
            <pc:docMk/>
            <pc:sldMk cId="4070933055" sldId="257"/>
            <ac:spMk id="3" creationId="{00000000-0000-0000-0000-000000000000}"/>
          </ac:spMkLst>
        </pc:spChg>
        <pc:spChg chg="mod ord">
          <ac:chgData name="Abhiram S ." userId="S::abhirams.a@hcl.com::16ab23a3-e773-4874-88a9-19898e214411" providerId="AD" clId="Web-{79074BCD-1E75-2447-87BE-236FE5DC087A}" dt="2022-06-29T10:10:41.838" v="185"/>
          <ac:spMkLst>
            <pc:docMk/>
            <pc:sldMk cId="4070933055" sldId="257"/>
            <ac:spMk id="4" creationId="{00000000-0000-0000-0000-000000000000}"/>
          </ac:spMkLst>
        </pc:spChg>
        <pc:spChg chg="add">
          <ac:chgData name="Abhiram S ." userId="S::abhirams.a@hcl.com::16ab23a3-e773-4874-88a9-19898e214411" providerId="AD" clId="Web-{79074BCD-1E75-2447-87BE-236FE5DC087A}" dt="2022-06-29T09:40:29.700" v="29"/>
          <ac:spMkLst>
            <pc:docMk/>
            <pc:sldMk cId="4070933055" sldId="257"/>
            <ac:spMk id="10" creationId="{19D32F93-50AC-4C46-A5DB-291C60DDB7BD}"/>
          </ac:spMkLst>
        </pc:spChg>
        <pc:spChg chg="add del">
          <ac:chgData name="Abhiram S ." userId="S::abhirams.a@hcl.com::16ab23a3-e773-4874-88a9-19898e214411" providerId="AD" clId="Web-{79074BCD-1E75-2447-87BE-236FE5DC087A}" dt="2022-06-29T09:40:01.778" v="28"/>
          <ac:spMkLst>
            <pc:docMk/>
            <pc:sldMk cId="4070933055" sldId="257"/>
            <ac:spMk id="11" creationId="{C6A81905-F480-46A4-BC10-215D24EA1AE6}"/>
          </ac:spMkLst>
        </pc:spChg>
        <pc:spChg chg="add">
          <ac:chgData name="Abhiram S ." userId="S::abhirams.a@hcl.com::16ab23a3-e773-4874-88a9-19898e214411" providerId="AD" clId="Web-{79074BCD-1E75-2447-87BE-236FE5DC087A}" dt="2022-06-29T09:40:29.700" v="29"/>
          <ac:spMkLst>
            <pc:docMk/>
            <pc:sldMk cId="4070933055" sldId="257"/>
            <ac:spMk id="12" creationId="{827DC2C4-B485-428A-BF4A-472D2967F47F}"/>
          </ac:spMkLst>
        </pc:spChg>
        <pc:spChg chg="add del">
          <ac:chgData name="Abhiram S ." userId="S::abhirams.a@hcl.com::16ab23a3-e773-4874-88a9-19898e214411" providerId="AD" clId="Web-{79074BCD-1E75-2447-87BE-236FE5DC087A}" dt="2022-06-29T09:40:01.778" v="28"/>
          <ac:spMkLst>
            <pc:docMk/>
            <pc:sldMk cId="4070933055" sldId="257"/>
            <ac:spMk id="13" creationId="{36FD4D9D-3784-41E8-8405-A42B72F51331}"/>
          </ac:spMkLst>
        </pc:spChg>
        <pc:spChg chg="add">
          <ac:chgData name="Abhiram S ." userId="S::abhirams.a@hcl.com::16ab23a3-e773-4874-88a9-19898e214411" providerId="AD" clId="Web-{79074BCD-1E75-2447-87BE-236FE5DC087A}" dt="2022-06-29T09:40:29.700" v="29"/>
          <ac:spMkLst>
            <pc:docMk/>
            <pc:sldMk cId="4070933055" sldId="257"/>
            <ac:spMk id="14" creationId="{EE04B5EB-F158-4507-90DD-BD23620C7CC9}"/>
          </ac:spMkLst>
        </pc:spChg>
        <pc:spChg chg="add del">
          <ac:chgData name="Abhiram S ." userId="S::abhirams.a@hcl.com::16ab23a3-e773-4874-88a9-19898e214411" providerId="AD" clId="Web-{79074BCD-1E75-2447-87BE-236FE5DC087A}" dt="2022-06-29T09:40:01.778" v="28"/>
          <ac:spMkLst>
            <pc:docMk/>
            <pc:sldMk cId="4070933055" sldId="257"/>
            <ac:spMk id="15" creationId="{09811DF6-66E4-43D5-B564-3151796531ED}"/>
          </ac:spMkLst>
        </pc:spChg>
        <pc:spChg chg="add">
          <ac:chgData name="Abhiram S ." userId="S::abhirams.a@hcl.com::16ab23a3-e773-4874-88a9-19898e214411" providerId="AD" clId="Web-{79074BCD-1E75-2447-87BE-236FE5DC087A}" dt="2022-06-29T10:10:41.838" v="185"/>
          <ac:spMkLst>
            <pc:docMk/>
            <pc:sldMk cId="4070933055" sldId="257"/>
            <ac:spMk id="16" creationId="{6FD2B106-31C7-446F-B4D3-C9EE8CEB5BDB}"/>
          </ac:spMkLst>
        </pc:spChg>
        <pc:spChg chg="add del">
          <ac:chgData name="Abhiram S ." userId="S::abhirams.a@hcl.com::16ab23a3-e773-4874-88a9-19898e214411" providerId="AD" clId="Web-{79074BCD-1E75-2447-87BE-236FE5DC087A}" dt="2022-06-29T09:40:01.778" v="28"/>
          <ac:spMkLst>
            <pc:docMk/>
            <pc:sldMk cId="4070933055" sldId="257"/>
            <ac:spMk id="17" creationId="{60817A52-B891-4228-A61E-0C0A57632DDA}"/>
          </ac:spMkLst>
        </pc:spChg>
        <pc:spChg chg="add">
          <ac:chgData name="Abhiram S ." userId="S::abhirams.a@hcl.com::16ab23a3-e773-4874-88a9-19898e214411" providerId="AD" clId="Web-{79074BCD-1E75-2447-87BE-236FE5DC087A}" dt="2022-06-29T10:10:41.838" v="185"/>
          <ac:spMkLst>
            <pc:docMk/>
            <pc:sldMk cId="4070933055" sldId="257"/>
            <ac:spMk id="18" creationId="{1D7678B8-0AAC-460B-8CDB-C43156BBAA98}"/>
          </ac:spMkLst>
        </pc:spChg>
        <pc:spChg chg="add">
          <ac:chgData name="Abhiram S ." userId="S::abhirams.a@hcl.com::16ab23a3-e773-4874-88a9-19898e214411" providerId="AD" clId="Web-{79074BCD-1E75-2447-87BE-236FE5DC087A}" dt="2022-06-29T10:10:41.838" v="185"/>
          <ac:spMkLst>
            <pc:docMk/>
            <pc:sldMk cId="4070933055" sldId="257"/>
            <ac:spMk id="19" creationId="{1F0D9B0E-E48B-450C-9134-0435D96D0BA6}"/>
          </ac:spMkLst>
        </pc:spChg>
        <pc:picChg chg="add mod">
          <ac:chgData name="Abhiram S ." userId="S::abhirams.a@hcl.com::16ab23a3-e773-4874-88a9-19898e214411" providerId="AD" clId="Web-{79074BCD-1E75-2447-87BE-236FE5DC087A}" dt="2022-06-29T10:10:41.838" v="185"/>
          <ac:picMkLst>
            <pc:docMk/>
            <pc:sldMk cId="4070933055" sldId="257"/>
            <ac:picMk id="8" creationId="{C87FEDD6-5C4F-0101-B144-28E7E06F26F4}"/>
          </ac:picMkLst>
        </pc:picChg>
      </pc:sldChg>
      <pc:sldChg chg="addSp delSp modSp mod setBg modClrScheme addAnim delAnim modAnim delDesignElem chgLayout">
        <pc:chgData name="Abhiram S ." userId="S::abhirams.a@hcl.com::16ab23a3-e773-4874-88a9-19898e214411" providerId="AD" clId="Web-{79074BCD-1E75-2447-87BE-236FE5DC087A}" dt="2022-06-29T10:26:18.290" v="243" actId="14100"/>
        <pc:sldMkLst>
          <pc:docMk/>
          <pc:sldMk cId="968930897" sldId="258"/>
        </pc:sldMkLst>
        <pc:spChg chg="mod ord">
          <ac:chgData name="Abhiram S ." userId="S::abhirams.a@hcl.com::16ab23a3-e773-4874-88a9-19898e214411" providerId="AD" clId="Web-{79074BCD-1E75-2447-87BE-236FE5DC087A}" dt="2022-06-29T10:14:21.873" v="206"/>
          <ac:spMkLst>
            <pc:docMk/>
            <pc:sldMk cId="968930897" sldId="258"/>
            <ac:spMk id="2" creationId="{00000000-0000-0000-0000-000000000000}"/>
          </ac:spMkLst>
        </pc:spChg>
        <pc:spChg chg="add">
          <ac:chgData name="Abhiram S ." userId="S::abhirams.a@hcl.com::16ab23a3-e773-4874-88a9-19898e214411" providerId="AD" clId="Web-{79074BCD-1E75-2447-87BE-236FE5DC087A}" dt="2022-06-29T09:41:37.467" v="41"/>
          <ac:spMkLst>
            <pc:docMk/>
            <pc:sldMk cId="968930897" sldId="258"/>
            <ac:spMk id="5" creationId="{19D32F93-50AC-4C46-A5DB-291C60DDB7BD}"/>
          </ac:spMkLst>
        </pc:spChg>
        <pc:spChg chg="add">
          <ac:chgData name="Abhiram S ." userId="S::abhirams.a@hcl.com::16ab23a3-e773-4874-88a9-19898e214411" providerId="AD" clId="Web-{79074BCD-1E75-2447-87BE-236FE5DC087A}" dt="2022-06-29T09:41:37.467" v="41"/>
          <ac:spMkLst>
            <pc:docMk/>
            <pc:sldMk cId="968930897" sldId="258"/>
            <ac:spMk id="6" creationId="{86FD7672-78BE-4D6F-A711-2CDB79B52DFF}"/>
          </ac:spMkLst>
        </pc:spChg>
        <pc:spChg chg="add">
          <ac:chgData name="Abhiram S ." userId="S::abhirams.a@hcl.com::16ab23a3-e773-4874-88a9-19898e214411" providerId="AD" clId="Web-{79074BCD-1E75-2447-87BE-236FE5DC087A}" dt="2022-06-29T09:41:37.467" v="41"/>
          <ac:spMkLst>
            <pc:docMk/>
            <pc:sldMk cId="968930897" sldId="258"/>
            <ac:spMk id="7" creationId="{827DC2C4-B485-428A-BF4A-472D2967F47F}"/>
          </ac:spMkLst>
        </pc:spChg>
        <pc:spChg chg="add">
          <ac:chgData name="Abhiram S ." userId="S::abhirams.a@hcl.com::16ab23a3-e773-4874-88a9-19898e214411" providerId="AD" clId="Web-{79074BCD-1E75-2447-87BE-236FE5DC087A}" dt="2022-06-29T09:41:37.467" v="41"/>
          <ac:spMkLst>
            <pc:docMk/>
            <pc:sldMk cId="968930897" sldId="258"/>
            <ac:spMk id="9" creationId="{4A62647B-1222-407C-8740-5A497612B1F5}"/>
          </ac:spMkLst>
        </pc:spChg>
        <pc:spChg chg="add del">
          <ac:chgData name="Abhiram S ." userId="S::abhirams.a@hcl.com::16ab23a3-e773-4874-88a9-19898e214411" providerId="AD" clId="Web-{79074BCD-1E75-2447-87BE-236FE5DC087A}" dt="2022-06-29T10:14:21.873" v="205"/>
          <ac:spMkLst>
            <pc:docMk/>
            <pc:sldMk cId="968930897" sldId="258"/>
            <ac:spMk id="11" creationId="{1825AC39-5F85-4CAA-8A81-A1287086B2B6}"/>
          </ac:spMkLst>
        </pc:spChg>
        <pc:spChg chg="add del">
          <ac:chgData name="Abhiram S ." userId="S::abhirams.a@hcl.com::16ab23a3-e773-4874-88a9-19898e214411" providerId="AD" clId="Web-{79074BCD-1E75-2447-87BE-236FE5DC087A}" dt="2022-06-29T09:40:01.778" v="28"/>
          <ac:spMkLst>
            <pc:docMk/>
            <pc:sldMk cId="968930897" sldId="258"/>
            <ac:spMk id="12" creationId="{989BE678-777B-482A-A616-FEDC47B162E5}"/>
          </ac:spMkLst>
        </pc:spChg>
        <pc:spChg chg="add del">
          <ac:chgData name="Abhiram S ." userId="S::abhirams.a@hcl.com::16ab23a3-e773-4874-88a9-19898e214411" providerId="AD" clId="Web-{79074BCD-1E75-2447-87BE-236FE5DC087A}" dt="2022-06-29T10:14:21.873" v="205"/>
          <ac:spMkLst>
            <pc:docMk/>
            <pc:sldMk cId="968930897" sldId="258"/>
            <ac:spMk id="13" creationId="{95DA4D23-37FC-4B90-8188-F0377C5FF44B}"/>
          </ac:spMkLst>
        </pc:spChg>
        <pc:spChg chg="add del">
          <ac:chgData name="Abhiram S ." userId="S::abhirams.a@hcl.com::16ab23a3-e773-4874-88a9-19898e214411" providerId="AD" clId="Web-{79074BCD-1E75-2447-87BE-236FE5DC087A}" dt="2022-06-29T10:14:21.873" v="205"/>
          <ac:spMkLst>
            <pc:docMk/>
            <pc:sldMk cId="968930897" sldId="258"/>
            <ac:spMk id="15" creationId="{A7A4B465-FBCC-4CD4-89A1-82992A7B47FF}"/>
          </ac:spMkLst>
        </pc:spChg>
        <pc:spChg chg="add del">
          <ac:chgData name="Abhiram S ." userId="S::abhirams.a@hcl.com::16ab23a3-e773-4874-88a9-19898e214411" providerId="AD" clId="Web-{79074BCD-1E75-2447-87BE-236FE5DC087A}" dt="2022-06-29T10:14:21.873" v="205"/>
          <ac:spMkLst>
            <pc:docMk/>
            <pc:sldMk cId="968930897" sldId="258"/>
            <ac:spMk id="17" creationId="{909E572F-9CDC-4214-9D42-FF0017649590}"/>
          </ac:spMkLst>
        </pc:spChg>
        <pc:spChg chg="add del">
          <ac:chgData name="Abhiram S ." userId="S::abhirams.a@hcl.com::16ab23a3-e773-4874-88a9-19898e214411" providerId="AD" clId="Web-{79074BCD-1E75-2447-87BE-236FE5DC087A}" dt="2022-06-29T09:40:01.778" v="28"/>
          <ac:spMkLst>
            <pc:docMk/>
            <pc:sldMk cId="968930897" sldId="258"/>
            <ac:spMk id="18" creationId="{D28BE0C3-2102-4820-B88B-A448B1840D14}"/>
          </ac:spMkLst>
        </pc:spChg>
        <pc:spChg chg="add">
          <ac:chgData name="Abhiram S ." userId="S::abhirams.a@hcl.com::16ab23a3-e773-4874-88a9-19898e214411" providerId="AD" clId="Web-{79074BCD-1E75-2447-87BE-236FE5DC087A}" dt="2022-06-29T10:14:21.873" v="206"/>
          <ac:spMkLst>
            <pc:docMk/>
            <pc:sldMk cId="968930897" sldId="258"/>
            <ac:spMk id="19" creationId="{91DC6ABD-215C-4EA8-A483-CEF5B99AB385}"/>
          </ac:spMkLst>
        </pc:spChg>
        <pc:spChg chg="add">
          <ac:chgData name="Abhiram S ." userId="S::abhirams.a@hcl.com::16ab23a3-e773-4874-88a9-19898e214411" providerId="AD" clId="Web-{79074BCD-1E75-2447-87BE-236FE5DC087A}" dt="2022-06-29T10:14:21.873" v="206"/>
          <ac:spMkLst>
            <pc:docMk/>
            <pc:sldMk cId="968930897" sldId="258"/>
            <ac:spMk id="23" creationId="{04357C93-F0CB-4A1C-8F77-4E9063789819}"/>
          </ac:spMkLst>
        </pc:spChg>
        <pc:grpChg chg="add">
          <ac:chgData name="Abhiram S ." userId="S::abhirams.a@hcl.com::16ab23a3-e773-4874-88a9-19898e214411" providerId="AD" clId="Web-{79074BCD-1E75-2447-87BE-236FE5DC087A}" dt="2022-06-29T10:14:21.873" v="206"/>
          <ac:grpSpMkLst>
            <pc:docMk/>
            <pc:sldMk cId="968930897" sldId="258"/>
            <ac:grpSpMk id="20" creationId="{3AF6A671-C637-4547-85F4-51B6D1881399}"/>
          </ac:grpSpMkLst>
        </pc:grpChg>
        <pc:picChg chg="mod">
          <ac:chgData name="Abhiram S ." userId="S::abhirams.a@hcl.com::16ab23a3-e773-4874-88a9-19898e214411" providerId="AD" clId="Web-{79074BCD-1E75-2447-87BE-236FE5DC087A}" dt="2022-06-29T10:26:18.290" v="243" actId="14100"/>
          <ac:picMkLst>
            <pc:docMk/>
            <pc:sldMk cId="968930897" sldId="258"/>
            <ac:picMk id="3" creationId="{00000000-0000-0000-0000-000000000000}"/>
          </ac:picMkLst>
        </pc:picChg>
        <pc:picChg chg="add del">
          <ac:chgData name="Abhiram S ." userId="S::abhirams.a@hcl.com::16ab23a3-e773-4874-88a9-19898e214411" providerId="AD" clId="Web-{79074BCD-1E75-2447-87BE-236FE5DC087A}" dt="2022-06-29T09:40:01.778" v="28"/>
          <ac:picMkLst>
            <pc:docMk/>
            <pc:sldMk cId="968930897" sldId="258"/>
            <ac:picMk id="8" creationId="{DF19BAF3-7E20-4B9D-B544-BABAEEA1FA75}"/>
          </ac:picMkLst>
        </pc:picChg>
        <pc:picChg chg="add del">
          <ac:chgData name="Abhiram S ." userId="S::abhirams.a@hcl.com::16ab23a3-e773-4874-88a9-19898e214411" providerId="AD" clId="Web-{79074BCD-1E75-2447-87BE-236FE5DC087A}" dt="2022-06-29T09:40:01.778" v="28"/>
          <ac:picMkLst>
            <pc:docMk/>
            <pc:sldMk cId="968930897" sldId="258"/>
            <ac:picMk id="10" creationId="{950648F4-ABCD-4DF0-8641-76CFB2354721}"/>
          </ac:picMkLst>
        </pc:picChg>
        <pc:picChg chg="add del">
          <ac:chgData name="Abhiram S ." userId="S::abhirams.a@hcl.com::16ab23a3-e773-4874-88a9-19898e214411" providerId="AD" clId="Web-{79074BCD-1E75-2447-87BE-236FE5DC087A}" dt="2022-06-29T09:40:01.778" v="28"/>
          <ac:picMkLst>
            <pc:docMk/>
            <pc:sldMk cId="968930897" sldId="258"/>
            <ac:picMk id="14" creationId="{CF1EB4BD-9C7E-4AA3-9681-C7EB0DA6250B}"/>
          </ac:picMkLst>
        </pc:picChg>
        <pc:picChg chg="add del">
          <ac:chgData name="Abhiram S ." userId="S::abhirams.a@hcl.com::16ab23a3-e773-4874-88a9-19898e214411" providerId="AD" clId="Web-{79074BCD-1E75-2447-87BE-236FE5DC087A}" dt="2022-06-29T09:40:01.778" v="28"/>
          <ac:picMkLst>
            <pc:docMk/>
            <pc:sldMk cId="968930897" sldId="258"/>
            <ac:picMk id="16" creationId="{94AAE3AA-3759-4D28-B0EF-575F25A5146C}"/>
          </ac:picMkLst>
        </pc:picChg>
      </pc:sldChg>
      <pc:sldChg chg="modSp mod modClrScheme chgLayout">
        <pc:chgData name="Abhiram S ." userId="S::abhirams.a@hcl.com::16ab23a3-e773-4874-88a9-19898e214411" providerId="AD" clId="Web-{79074BCD-1E75-2447-87BE-236FE5DC087A}" dt="2022-06-29T10:27:21.401" v="249" actId="14100"/>
        <pc:sldMkLst>
          <pc:docMk/>
          <pc:sldMk cId="441981244" sldId="263"/>
        </pc:sldMkLst>
        <pc:spChg chg="mod">
          <ac:chgData name="Abhiram S ." userId="S::abhirams.a@hcl.com::16ab23a3-e773-4874-88a9-19898e214411" providerId="AD" clId="Web-{79074BCD-1E75-2447-87BE-236FE5DC087A}" dt="2022-06-29T09:38:45.948" v="18" actId="20577"/>
          <ac:spMkLst>
            <pc:docMk/>
            <pc:sldMk cId="441981244" sldId="263"/>
            <ac:spMk id="4" creationId="{00000000-0000-0000-0000-000000000000}"/>
          </ac:spMkLst>
        </pc:spChg>
        <pc:spChg chg="mod">
          <ac:chgData name="Abhiram S ." userId="S::abhirams.a@hcl.com::16ab23a3-e773-4874-88a9-19898e214411" providerId="AD" clId="Web-{79074BCD-1E75-2447-87BE-236FE5DC087A}" dt="2022-06-29T09:39:00.480" v="20" actId="20577"/>
          <ac:spMkLst>
            <pc:docMk/>
            <pc:sldMk cId="441981244" sldId="263"/>
            <ac:spMk id="6" creationId="{00000000-0000-0000-0000-000000000000}"/>
          </ac:spMkLst>
        </pc:spChg>
        <pc:cxnChg chg="mod">
          <ac:chgData name="Abhiram S ." userId="S::abhirams.a@hcl.com::16ab23a3-e773-4874-88a9-19898e214411" providerId="AD" clId="Web-{79074BCD-1E75-2447-87BE-236FE5DC087A}" dt="2022-06-29T10:27:21.401" v="249" actId="14100"/>
          <ac:cxnSpMkLst>
            <pc:docMk/>
            <pc:sldMk cId="441981244" sldId="263"/>
            <ac:cxnSpMk id="9" creationId="{00000000-0000-0000-0000-000000000000}"/>
          </ac:cxnSpMkLst>
        </pc:cxnChg>
      </pc:sldChg>
      <pc:sldChg chg="mod modClrScheme chgLayout">
        <pc:chgData name="Abhiram S ." userId="S::abhirams.a@hcl.com::16ab23a3-e773-4874-88a9-19898e214411" providerId="AD" clId="Web-{79074BCD-1E75-2447-87BE-236FE5DC087A}" dt="2022-06-29T10:09:14.368" v="179"/>
        <pc:sldMkLst>
          <pc:docMk/>
          <pc:sldMk cId="1864452029" sldId="264"/>
        </pc:sldMkLst>
      </pc:sldChg>
      <pc:sldChg chg="mod modClrScheme chgLayout">
        <pc:chgData name="Abhiram S ." userId="S::abhirams.a@hcl.com::16ab23a3-e773-4874-88a9-19898e214411" providerId="AD" clId="Web-{79074BCD-1E75-2447-87BE-236FE5DC087A}" dt="2022-06-29T10:09:14.368" v="179"/>
        <pc:sldMkLst>
          <pc:docMk/>
          <pc:sldMk cId="3765097401" sldId="265"/>
        </pc:sldMkLst>
      </pc:sldChg>
      <pc:sldChg chg="addSp delSp modSp mod setBg modClrScheme chgLayout">
        <pc:chgData name="Abhiram S ." userId="S::abhirams.a@hcl.com::16ab23a3-e773-4874-88a9-19898e214411" providerId="AD" clId="Web-{79074BCD-1E75-2447-87BE-236FE5DC087A}" dt="2022-06-29T10:45:40.168" v="289"/>
        <pc:sldMkLst>
          <pc:docMk/>
          <pc:sldMk cId="3361910518" sldId="266"/>
        </pc:sldMkLst>
        <pc:spChg chg="del mod">
          <ac:chgData name="Abhiram S ." userId="S::abhirams.a@hcl.com::16ab23a3-e773-4874-88a9-19898e214411" providerId="AD" clId="Web-{79074BCD-1E75-2447-87BE-236FE5DC087A}" dt="2022-06-29T09:42:08.827" v="43"/>
          <ac:spMkLst>
            <pc:docMk/>
            <pc:sldMk cId="3361910518" sldId="266"/>
            <ac:spMk id="2" creationId="{00000000-0000-0000-0000-000000000000}"/>
          </ac:spMkLst>
        </pc:spChg>
        <pc:spChg chg="add mod ord">
          <ac:chgData name="Abhiram S ." userId="S::abhirams.a@hcl.com::16ab23a3-e773-4874-88a9-19898e214411" providerId="AD" clId="Web-{79074BCD-1E75-2447-87BE-236FE5DC087A}" dt="2022-06-29T10:45:40.168" v="289"/>
          <ac:spMkLst>
            <pc:docMk/>
            <pc:sldMk cId="3361910518" sldId="266"/>
            <ac:spMk id="4" creationId="{97366787-D74E-48AC-2084-1A78C0AD054C}"/>
          </ac:spMkLst>
        </pc:spChg>
        <pc:spChg chg="add mod ord">
          <ac:chgData name="Abhiram S ." userId="S::abhirams.a@hcl.com::16ab23a3-e773-4874-88a9-19898e214411" providerId="AD" clId="Web-{79074BCD-1E75-2447-87BE-236FE5DC087A}" dt="2022-06-29T10:45:40.168" v="289"/>
          <ac:spMkLst>
            <pc:docMk/>
            <pc:sldMk cId="3361910518" sldId="266"/>
            <ac:spMk id="5" creationId="{E751B7E6-B042-E82E-A4FF-AF3BE0F395DF}"/>
          </ac:spMkLst>
        </pc:spChg>
        <pc:spChg chg="add del">
          <ac:chgData name="Abhiram S ." userId="S::abhirams.a@hcl.com::16ab23a3-e773-4874-88a9-19898e214411" providerId="AD" clId="Web-{79074BCD-1E75-2447-87BE-236FE5DC087A}" dt="2022-06-29T10:28:26.699" v="252"/>
          <ac:spMkLst>
            <pc:docMk/>
            <pc:sldMk cId="3361910518" sldId="266"/>
            <ac:spMk id="7" creationId="{D8386171-E87D-46AB-8718-4CE2A88748BD}"/>
          </ac:spMkLst>
        </pc:spChg>
        <pc:spChg chg="add del">
          <ac:chgData name="Abhiram S ." userId="S::abhirams.a@hcl.com::16ab23a3-e773-4874-88a9-19898e214411" providerId="AD" clId="Web-{79074BCD-1E75-2447-87BE-236FE5DC087A}" dt="2022-06-29T10:28:26.699" v="252"/>
          <ac:spMkLst>
            <pc:docMk/>
            <pc:sldMk cId="3361910518" sldId="266"/>
            <ac:spMk id="8" creationId="{207CB456-8849-413C-8210-B663779A32E0}"/>
          </ac:spMkLst>
        </pc:spChg>
        <pc:spChg chg="add del">
          <ac:chgData name="Abhiram S ." userId="S::abhirams.a@hcl.com::16ab23a3-e773-4874-88a9-19898e214411" providerId="AD" clId="Web-{79074BCD-1E75-2447-87BE-236FE5DC087A}" dt="2022-06-29T10:28:26.699" v="252"/>
          <ac:spMkLst>
            <pc:docMk/>
            <pc:sldMk cId="3361910518" sldId="266"/>
            <ac:spMk id="9" creationId="{E513936D-D1EB-4E42-A97F-942BA1F3DFA7}"/>
          </ac:spMkLst>
        </pc:spChg>
        <pc:spChg chg="add">
          <ac:chgData name="Abhiram S ." userId="S::abhirams.a@hcl.com::16ab23a3-e773-4874-88a9-19898e214411" providerId="AD" clId="Web-{79074BCD-1E75-2447-87BE-236FE5DC087A}" dt="2022-06-29T09:42:28.592" v="45"/>
          <ac:spMkLst>
            <pc:docMk/>
            <pc:sldMk cId="3361910518" sldId="266"/>
            <ac:spMk id="10" creationId="{6F5A5072-7B47-4D32-B52A-4EBBF590B8A5}"/>
          </ac:spMkLst>
        </pc:spChg>
        <pc:spChg chg="add">
          <ac:chgData name="Abhiram S ." userId="S::abhirams.a@hcl.com::16ab23a3-e773-4874-88a9-19898e214411" providerId="AD" clId="Web-{79074BCD-1E75-2447-87BE-236FE5DC087A}" dt="2022-06-29T09:42:28.592" v="45"/>
          <ac:spMkLst>
            <pc:docMk/>
            <pc:sldMk cId="3361910518" sldId="266"/>
            <ac:spMk id="12" creationId="{9715DAF0-AE1B-46C9-8A6B-DB2AA05AB91D}"/>
          </ac:spMkLst>
        </pc:spChg>
        <pc:spChg chg="add del">
          <ac:chgData name="Abhiram S ." userId="S::abhirams.a@hcl.com::16ab23a3-e773-4874-88a9-19898e214411" providerId="AD" clId="Web-{79074BCD-1E75-2447-87BE-236FE5DC087A}" dt="2022-06-29T10:45:40.168" v="289"/>
          <ac:spMkLst>
            <pc:docMk/>
            <pc:sldMk cId="3361910518" sldId="266"/>
            <ac:spMk id="13" creationId="{D5B339F4-93B9-4E04-9721-143AD6782EA9}"/>
          </ac:spMkLst>
        </pc:spChg>
        <pc:spChg chg="add">
          <ac:chgData name="Abhiram S ." userId="S::abhirams.a@hcl.com::16ab23a3-e773-4874-88a9-19898e214411" providerId="AD" clId="Web-{79074BCD-1E75-2447-87BE-236FE5DC087A}" dt="2022-06-29T09:42:28.592" v="45"/>
          <ac:spMkLst>
            <pc:docMk/>
            <pc:sldMk cId="3361910518" sldId="266"/>
            <ac:spMk id="14" creationId="{6016219D-510E-4184-9090-6D5578A87BD1}"/>
          </ac:spMkLst>
        </pc:spChg>
        <pc:spChg chg="add">
          <ac:chgData name="Abhiram S ." userId="S::abhirams.a@hcl.com::16ab23a3-e773-4874-88a9-19898e214411" providerId="AD" clId="Web-{79074BCD-1E75-2447-87BE-236FE5DC087A}" dt="2022-06-29T09:42:28.592" v="45"/>
          <ac:spMkLst>
            <pc:docMk/>
            <pc:sldMk cId="3361910518" sldId="266"/>
            <ac:spMk id="16" creationId="{AFF4A713-7B75-4B21-90D7-5AB19547C728}"/>
          </ac:spMkLst>
        </pc:spChg>
        <pc:spChg chg="add">
          <ac:chgData name="Abhiram S ." userId="S::abhirams.a@hcl.com::16ab23a3-e773-4874-88a9-19898e214411" providerId="AD" clId="Web-{79074BCD-1E75-2447-87BE-236FE5DC087A}" dt="2022-06-29T09:42:28.592" v="45"/>
          <ac:spMkLst>
            <pc:docMk/>
            <pc:sldMk cId="3361910518" sldId="266"/>
            <ac:spMk id="18" creationId="{DC631C0B-6DA6-4E57-8231-CE32B3434A7E}"/>
          </ac:spMkLst>
        </pc:spChg>
        <pc:spChg chg="add">
          <ac:chgData name="Abhiram S ." userId="S::abhirams.a@hcl.com::16ab23a3-e773-4874-88a9-19898e214411" providerId="AD" clId="Web-{79074BCD-1E75-2447-87BE-236FE5DC087A}" dt="2022-06-29T09:42:28.592" v="45"/>
          <ac:spMkLst>
            <pc:docMk/>
            <pc:sldMk cId="3361910518" sldId="266"/>
            <ac:spMk id="20" creationId="{C29501E6-A978-4A61-9689-9085AF97A53A}"/>
          </ac:spMkLst>
        </pc:spChg>
        <pc:spChg chg="add del">
          <ac:chgData name="Abhiram S ." userId="S::abhirams.a@hcl.com::16ab23a3-e773-4874-88a9-19898e214411" providerId="AD" clId="Web-{79074BCD-1E75-2447-87BE-236FE5DC087A}" dt="2022-06-29T10:45:40.168" v="289"/>
          <ac:spMkLst>
            <pc:docMk/>
            <pc:sldMk cId="3361910518" sldId="266"/>
            <ac:spMk id="22" creationId="{871AEA07-1E14-44B4-8E55-64EF049CD66F}"/>
          </ac:spMkLst>
        </pc:spChg>
        <pc:spChg chg="add">
          <ac:chgData name="Abhiram S ." userId="S::abhirams.a@hcl.com::16ab23a3-e773-4874-88a9-19898e214411" providerId="AD" clId="Web-{79074BCD-1E75-2447-87BE-236FE5DC087A}" dt="2022-06-29T10:45:40.168" v="289"/>
          <ac:spMkLst>
            <pc:docMk/>
            <pc:sldMk cId="3361910518" sldId="266"/>
            <ac:spMk id="27" creationId="{C0B27210-D0CA-4654-B3E3-9ABB4F178EA1}"/>
          </ac:spMkLst>
        </pc:spChg>
        <pc:spChg chg="add">
          <ac:chgData name="Abhiram S ." userId="S::abhirams.a@hcl.com::16ab23a3-e773-4874-88a9-19898e214411" providerId="AD" clId="Web-{79074BCD-1E75-2447-87BE-236FE5DC087A}" dt="2022-06-29T10:45:40.168" v="289"/>
          <ac:spMkLst>
            <pc:docMk/>
            <pc:sldMk cId="3361910518" sldId="266"/>
            <ac:spMk id="29" creationId="{1DB7C82F-AB7E-4F0C-B829-FA1B9C415180}"/>
          </ac:spMkLst>
        </pc:spChg>
        <pc:spChg chg="add">
          <ac:chgData name="Abhiram S ." userId="S::abhirams.a@hcl.com::16ab23a3-e773-4874-88a9-19898e214411" providerId="AD" clId="Web-{79074BCD-1E75-2447-87BE-236FE5DC087A}" dt="2022-06-29T10:45:40.168" v="289"/>
          <ac:spMkLst>
            <pc:docMk/>
            <pc:sldMk cId="3361910518" sldId="266"/>
            <ac:spMk id="31" creationId="{70B66945-4967-4040-926D-DCA44313CDAB}"/>
          </ac:spMkLst>
        </pc:spChg>
        <pc:grpChg chg="add del">
          <ac:chgData name="Abhiram S ." userId="S::abhirams.a@hcl.com::16ab23a3-e773-4874-88a9-19898e214411" providerId="AD" clId="Web-{79074BCD-1E75-2447-87BE-236FE5DC087A}" dt="2022-06-29T10:45:40.168" v="289"/>
          <ac:grpSpMkLst>
            <pc:docMk/>
            <pc:sldMk cId="3361910518" sldId="266"/>
            <ac:grpSpMk id="15" creationId="{8734DDD3-F723-4DD3-8ABE-EC0B2AC87D74}"/>
          </ac:grpSpMkLst>
        </pc:grpChg>
        <pc:picChg chg="del">
          <ac:chgData name="Abhiram S ." userId="S::abhirams.a@hcl.com::16ab23a3-e773-4874-88a9-19898e214411" providerId="AD" clId="Web-{79074BCD-1E75-2447-87BE-236FE5DC087A}" dt="2022-06-29T09:39:06.667" v="21"/>
          <ac:picMkLst>
            <pc:docMk/>
            <pc:sldMk cId="3361910518" sldId="266"/>
            <ac:picMk id="3" creationId="{00000000-0000-0000-0000-000000000000}"/>
          </ac:picMkLst>
        </pc:picChg>
        <pc:picChg chg="add mod">
          <ac:chgData name="Abhiram S ." userId="S::abhirams.a@hcl.com::16ab23a3-e773-4874-88a9-19898e214411" providerId="AD" clId="Web-{79074BCD-1E75-2447-87BE-236FE5DC087A}" dt="2022-06-29T10:45:40.168" v="289"/>
          <ac:picMkLst>
            <pc:docMk/>
            <pc:sldMk cId="3361910518" sldId="266"/>
            <ac:picMk id="6" creationId="{11E8E315-43A1-147F-A20A-0CCB61312224}"/>
          </ac:picMkLst>
        </pc:picChg>
        <pc:cxnChg chg="add del">
          <ac:chgData name="Abhiram S ." userId="S::abhirams.a@hcl.com::16ab23a3-e773-4874-88a9-19898e214411" providerId="AD" clId="Web-{79074BCD-1E75-2447-87BE-236FE5DC087A}" dt="2022-06-29T10:28:26.699" v="252"/>
          <ac:cxnSpMkLst>
            <pc:docMk/>
            <pc:sldMk cId="3361910518" sldId="266"/>
            <ac:cxnSpMk id="11" creationId="{AFA75EE9-0DE4-4982-A870-290AD61EAAD7}"/>
          </ac:cxnSpMkLst>
        </pc:cxnChg>
      </pc:sldChg>
      <pc:sldChg chg="addSp modSp mod setBg modClrScheme chgLayout">
        <pc:chgData name="Abhiram S ." userId="S::abhirams.a@hcl.com::16ab23a3-e773-4874-88a9-19898e214411" providerId="AD" clId="Web-{79074BCD-1E75-2447-87BE-236FE5DC087A}" dt="2022-06-29T10:15:33.983" v="217"/>
        <pc:sldMkLst>
          <pc:docMk/>
          <pc:sldMk cId="1528710075" sldId="268"/>
        </pc:sldMkLst>
        <pc:spChg chg="mod ord">
          <ac:chgData name="Abhiram S ." userId="S::abhirams.a@hcl.com::16ab23a3-e773-4874-88a9-19898e214411" providerId="AD" clId="Web-{79074BCD-1E75-2447-87BE-236FE5DC087A}" dt="2022-06-29T10:15:33.983" v="217"/>
          <ac:spMkLst>
            <pc:docMk/>
            <pc:sldMk cId="1528710075" sldId="268"/>
            <ac:spMk id="3" creationId="{00000000-0000-0000-0000-000000000000}"/>
          </ac:spMkLst>
        </pc:spChg>
        <pc:spChg chg="add">
          <ac:chgData name="Abhiram S ." userId="S::abhirams.a@hcl.com::16ab23a3-e773-4874-88a9-19898e214411" providerId="AD" clId="Web-{79074BCD-1E75-2447-87BE-236FE5DC087A}" dt="2022-06-29T10:15:33.983" v="217"/>
          <ac:spMkLst>
            <pc:docMk/>
            <pc:sldMk cId="1528710075" sldId="268"/>
            <ac:spMk id="5" creationId="{BA79A7CF-01AF-4178-9369-94E0C90EB046}"/>
          </ac:spMkLst>
        </pc:spChg>
        <pc:spChg chg="add">
          <ac:chgData name="Abhiram S ." userId="S::abhirams.a@hcl.com::16ab23a3-e773-4874-88a9-19898e214411" providerId="AD" clId="Web-{79074BCD-1E75-2447-87BE-236FE5DC087A}" dt="2022-06-29T10:15:33.983" v="217"/>
          <ac:spMkLst>
            <pc:docMk/>
            <pc:sldMk cId="1528710075" sldId="268"/>
            <ac:spMk id="6" creationId="{99413ED5-9ED4-4772-BCE4-2BCAE6B12E35}"/>
          </ac:spMkLst>
        </pc:spChg>
        <pc:spChg chg="add">
          <ac:chgData name="Abhiram S ." userId="S::abhirams.a@hcl.com::16ab23a3-e773-4874-88a9-19898e214411" providerId="AD" clId="Web-{79074BCD-1E75-2447-87BE-236FE5DC087A}" dt="2022-06-29T09:53:26.150" v="76"/>
          <ac:spMkLst>
            <pc:docMk/>
            <pc:sldMk cId="1528710075" sldId="268"/>
            <ac:spMk id="8" creationId="{BCED4D40-4B67-4331-AC48-79B82B4A47D8}"/>
          </ac:spMkLst>
        </pc:spChg>
        <pc:spChg chg="add">
          <ac:chgData name="Abhiram S ." userId="S::abhirams.a@hcl.com::16ab23a3-e773-4874-88a9-19898e214411" providerId="AD" clId="Web-{79074BCD-1E75-2447-87BE-236FE5DC087A}" dt="2022-06-29T09:53:26.150" v="76"/>
          <ac:spMkLst>
            <pc:docMk/>
            <pc:sldMk cId="1528710075" sldId="268"/>
            <ac:spMk id="10" creationId="{670CEDEF-4F34-412E-84EE-329C1E936AF5}"/>
          </ac:spMkLst>
        </pc:spChg>
        <pc:spChg chg="add">
          <ac:chgData name="Abhiram S ." userId="S::abhirams.a@hcl.com::16ab23a3-e773-4874-88a9-19898e214411" providerId="AD" clId="Web-{79074BCD-1E75-2447-87BE-236FE5DC087A}" dt="2022-06-29T10:15:33.983" v="217"/>
          <ac:spMkLst>
            <pc:docMk/>
            <pc:sldMk cId="1528710075" sldId="268"/>
            <ac:spMk id="12" creationId="{04357C93-F0CB-4A1C-8F77-4E9063789819}"/>
          </ac:spMkLst>
        </pc:spChg>
        <pc:spChg chg="add">
          <ac:chgData name="Abhiram S ." userId="S::abhirams.a@hcl.com::16ab23a3-e773-4874-88a9-19898e214411" providerId="AD" clId="Web-{79074BCD-1E75-2447-87BE-236FE5DC087A}" dt="2022-06-29T10:15:33.983" v="217"/>
          <ac:spMkLst>
            <pc:docMk/>
            <pc:sldMk cId="1528710075" sldId="268"/>
            <ac:spMk id="14" creationId="{90F533E9-6690-41A8-A372-4C6C622D028D}"/>
          </ac:spMkLst>
        </pc:spChg>
        <pc:graphicFrameChg chg="mod ord modGraphic">
          <ac:chgData name="Abhiram S ." userId="S::abhirams.a@hcl.com::16ab23a3-e773-4874-88a9-19898e214411" providerId="AD" clId="Web-{79074BCD-1E75-2447-87BE-236FE5DC087A}" dt="2022-06-29T10:15:33.983" v="217"/>
          <ac:graphicFrameMkLst>
            <pc:docMk/>
            <pc:sldMk cId="1528710075" sldId="268"/>
            <ac:graphicFrameMk id="2" creationId="{00000000-0000-0000-0000-000000000000}"/>
          </ac:graphicFrameMkLst>
        </pc:graphicFrameChg>
      </pc:sldChg>
      <pc:sldChg chg="addSp delSp modSp mod setBg modClrScheme chgLayout">
        <pc:chgData name="Abhiram S ." userId="S::abhirams.a@hcl.com::16ab23a3-e773-4874-88a9-19898e214411" providerId="AD" clId="Web-{79074BCD-1E75-2447-87BE-236FE5DC087A}" dt="2022-06-29T10:16:52.531" v="221"/>
        <pc:sldMkLst>
          <pc:docMk/>
          <pc:sldMk cId="3478613205" sldId="269"/>
        </pc:sldMkLst>
        <pc:spChg chg="mod">
          <ac:chgData name="Abhiram S ." userId="S::abhirams.a@hcl.com::16ab23a3-e773-4874-88a9-19898e214411" providerId="AD" clId="Web-{79074BCD-1E75-2447-87BE-236FE5DC087A}" dt="2022-06-29T09:54:59.620" v="103"/>
          <ac:spMkLst>
            <pc:docMk/>
            <pc:sldMk cId="3478613205" sldId="269"/>
            <ac:spMk id="3" creationId="{00000000-0000-0000-0000-000000000000}"/>
          </ac:spMkLst>
        </pc:spChg>
        <pc:spChg chg="add">
          <ac:chgData name="Abhiram S ." userId="S::abhirams.a@hcl.com::16ab23a3-e773-4874-88a9-19898e214411" providerId="AD" clId="Web-{79074BCD-1E75-2447-87BE-236FE5DC087A}" dt="2022-06-29T10:16:52.531" v="221"/>
          <ac:spMkLst>
            <pc:docMk/>
            <pc:sldMk cId="3478613205" sldId="269"/>
            <ac:spMk id="6" creationId="{A4AC5506-6312-4701-8D3C-40187889A947}"/>
          </ac:spMkLst>
        </pc:spChg>
        <pc:spChg chg="add del">
          <ac:chgData name="Abhiram S ." userId="S::abhirams.a@hcl.com::16ab23a3-e773-4874-88a9-19898e214411" providerId="AD" clId="Web-{79074BCD-1E75-2447-87BE-236FE5DC087A}" dt="2022-06-29T09:54:59.620" v="102"/>
          <ac:spMkLst>
            <pc:docMk/>
            <pc:sldMk cId="3478613205" sldId="269"/>
            <ac:spMk id="9" creationId="{A8384FB5-9ADC-4DDC-881B-597D56F5B15D}"/>
          </ac:spMkLst>
        </pc:spChg>
        <pc:spChg chg="add del">
          <ac:chgData name="Abhiram S ." userId="S::abhirams.a@hcl.com::16ab23a3-e773-4874-88a9-19898e214411" providerId="AD" clId="Web-{79074BCD-1E75-2447-87BE-236FE5DC087A}" dt="2022-06-29T09:54:59.620" v="102"/>
          <ac:spMkLst>
            <pc:docMk/>
            <pc:sldMk cId="3478613205" sldId="269"/>
            <ac:spMk id="11" creationId="{91E5A9A7-95C6-4F4F-B00E-C82E07FE62EF}"/>
          </ac:spMkLst>
        </pc:spChg>
        <pc:spChg chg="add del">
          <ac:chgData name="Abhiram S ." userId="S::abhirams.a@hcl.com::16ab23a3-e773-4874-88a9-19898e214411" providerId="AD" clId="Web-{79074BCD-1E75-2447-87BE-236FE5DC087A}" dt="2022-06-29T09:54:59.620" v="102"/>
          <ac:spMkLst>
            <pc:docMk/>
            <pc:sldMk cId="3478613205" sldId="269"/>
            <ac:spMk id="13" creationId="{D07DD2DE-F619-49DD-B5E7-03A290FF4ED1}"/>
          </ac:spMkLst>
        </pc:spChg>
        <pc:spChg chg="add del">
          <ac:chgData name="Abhiram S ." userId="S::abhirams.a@hcl.com::16ab23a3-e773-4874-88a9-19898e214411" providerId="AD" clId="Web-{79074BCD-1E75-2447-87BE-236FE5DC087A}" dt="2022-06-29T09:54:59.620" v="102"/>
          <ac:spMkLst>
            <pc:docMk/>
            <pc:sldMk cId="3478613205" sldId="269"/>
            <ac:spMk id="15" creationId="{85149191-5F60-4A28-AAFF-039F96B0F3EC}"/>
          </ac:spMkLst>
        </pc:spChg>
        <pc:spChg chg="add del">
          <ac:chgData name="Abhiram S ." userId="S::abhirams.a@hcl.com::16ab23a3-e773-4874-88a9-19898e214411" providerId="AD" clId="Web-{79074BCD-1E75-2447-87BE-236FE5DC087A}" dt="2022-06-29T09:54:59.620" v="102"/>
          <ac:spMkLst>
            <pc:docMk/>
            <pc:sldMk cId="3478613205" sldId="269"/>
            <ac:spMk id="17" creationId="{F8260ED5-17F7-4158-B241-D51DD4CF1B7E}"/>
          </ac:spMkLst>
        </pc:spChg>
        <pc:spChg chg="add">
          <ac:chgData name="Abhiram S ." userId="S::abhirams.a@hcl.com::16ab23a3-e773-4874-88a9-19898e214411" providerId="AD" clId="Web-{79074BCD-1E75-2447-87BE-236FE5DC087A}" dt="2022-06-29T09:54:59.620" v="103"/>
          <ac:spMkLst>
            <pc:docMk/>
            <pc:sldMk cId="3478613205" sldId="269"/>
            <ac:spMk id="19" creationId="{A4AC5506-6312-4701-8D3C-40187889A947}"/>
          </ac:spMkLst>
        </pc:spChg>
        <pc:picChg chg="mod">
          <ac:chgData name="Abhiram S ." userId="S::abhirams.a@hcl.com::16ab23a3-e773-4874-88a9-19898e214411" providerId="AD" clId="Web-{79074BCD-1E75-2447-87BE-236FE5DC087A}" dt="2022-06-29T09:54:59.620" v="103"/>
          <ac:picMkLst>
            <pc:docMk/>
            <pc:sldMk cId="3478613205" sldId="269"/>
            <ac:picMk id="4" creationId="{00000000-0000-0000-0000-000000000000}"/>
          </ac:picMkLst>
        </pc:picChg>
      </pc:sldChg>
      <pc:sldChg chg="addSp delSp modSp del mod setBg modClrScheme chgLayout">
        <pc:chgData name="Abhiram S ." userId="S::abhirams.a@hcl.com::16ab23a3-e773-4874-88a9-19898e214411" providerId="AD" clId="Web-{79074BCD-1E75-2447-87BE-236FE5DC087A}" dt="2022-06-29T10:54:33.629" v="301"/>
        <pc:sldMkLst>
          <pc:docMk/>
          <pc:sldMk cId="1824802704" sldId="272"/>
        </pc:sldMkLst>
        <pc:spChg chg="add">
          <ac:chgData name="Abhiram S ." userId="S::abhirams.a@hcl.com::16ab23a3-e773-4874-88a9-19898e214411" providerId="AD" clId="Web-{79074BCD-1E75-2447-87BE-236FE5DC087A}" dt="2022-06-29T10:46:09.793" v="291"/>
          <ac:spMkLst>
            <pc:docMk/>
            <pc:sldMk cId="1824802704" sldId="272"/>
            <ac:spMk id="7" creationId="{F3060C83-F051-4F0E-ABAD-AA0DFC48B218}"/>
          </ac:spMkLst>
        </pc:spChg>
        <pc:spChg chg="add">
          <ac:chgData name="Abhiram S ." userId="S::abhirams.a@hcl.com::16ab23a3-e773-4874-88a9-19898e214411" providerId="AD" clId="Web-{79074BCD-1E75-2447-87BE-236FE5DC087A}" dt="2022-06-29T10:46:09.793" v="291"/>
          <ac:spMkLst>
            <pc:docMk/>
            <pc:sldMk cId="1824802704" sldId="272"/>
            <ac:spMk id="9" creationId="{83C98ABE-055B-441F-B07E-44F97F083C39}"/>
          </ac:spMkLst>
        </pc:spChg>
        <pc:spChg chg="add">
          <ac:chgData name="Abhiram S ." userId="S::abhirams.a@hcl.com::16ab23a3-e773-4874-88a9-19898e214411" providerId="AD" clId="Web-{79074BCD-1E75-2447-87BE-236FE5DC087A}" dt="2022-06-29T10:46:09.793" v="291"/>
          <ac:spMkLst>
            <pc:docMk/>
            <pc:sldMk cId="1824802704" sldId="272"/>
            <ac:spMk id="11" creationId="{29FDB030-9B49-4CED-8CCD-4D99382388AC}"/>
          </ac:spMkLst>
        </pc:spChg>
        <pc:spChg chg="add">
          <ac:chgData name="Abhiram S ." userId="S::abhirams.a@hcl.com::16ab23a3-e773-4874-88a9-19898e214411" providerId="AD" clId="Web-{79074BCD-1E75-2447-87BE-236FE5DC087A}" dt="2022-06-29T10:46:09.793" v="291"/>
          <ac:spMkLst>
            <pc:docMk/>
            <pc:sldMk cId="1824802704" sldId="272"/>
            <ac:spMk id="13" creationId="{3783CA14-24A1-485C-8B30-D6A5D87987AD}"/>
          </ac:spMkLst>
        </pc:spChg>
        <pc:spChg chg="add">
          <ac:chgData name="Abhiram S ." userId="S::abhirams.a@hcl.com::16ab23a3-e773-4874-88a9-19898e214411" providerId="AD" clId="Web-{79074BCD-1E75-2447-87BE-236FE5DC087A}" dt="2022-06-29T10:46:09.793" v="291"/>
          <ac:spMkLst>
            <pc:docMk/>
            <pc:sldMk cId="1824802704" sldId="272"/>
            <ac:spMk id="15" creationId="{9A97C86A-04D6-40F7-AE84-31AB43E6A846}"/>
          </ac:spMkLst>
        </pc:spChg>
        <pc:spChg chg="add">
          <ac:chgData name="Abhiram S ." userId="S::abhirams.a@hcl.com::16ab23a3-e773-4874-88a9-19898e214411" providerId="AD" clId="Web-{79074BCD-1E75-2447-87BE-236FE5DC087A}" dt="2022-06-29T10:46:09.793" v="291"/>
          <ac:spMkLst>
            <pc:docMk/>
            <pc:sldMk cId="1824802704" sldId="272"/>
            <ac:spMk id="17" creationId="{FF9F2414-84E8-453E-B1F3-389FDE8192D9}"/>
          </ac:spMkLst>
        </pc:spChg>
        <pc:spChg chg="add">
          <ac:chgData name="Abhiram S ." userId="S::abhirams.a@hcl.com::16ab23a3-e773-4874-88a9-19898e214411" providerId="AD" clId="Web-{79074BCD-1E75-2447-87BE-236FE5DC087A}" dt="2022-06-29T10:46:09.793" v="291"/>
          <ac:spMkLst>
            <pc:docMk/>
            <pc:sldMk cId="1824802704" sldId="272"/>
            <ac:spMk id="19" creationId="{3ECA69A1-7536-43AC-85EF-C7106179F5ED}"/>
          </ac:spMkLst>
        </pc:spChg>
        <pc:picChg chg="add del mod">
          <ac:chgData name="Abhiram S ." userId="S::abhirams.a@hcl.com::16ab23a3-e773-4874-88a9-19898e214411" providerId="AD" clId="Web-{79074BCD-1E75-2447-87BE-236FE5DC087A}" dt="2022-06-29T10:46:38.247" v="293"/>
          <ac:picMkLst>
            <pc:docMk/>
            <pc:sldMk cId="1824802704" sldId="272"/>
            <ac:picMk id="2" creationId="{986747E7-B42D-F91E-E90F-444FEAD212D2}"/>
          </ac:picMkLst>
        </pc:picChg>
        <pc:picChg chg="del">
          <ac:chgData name="Abhiram S ." userId="S::abhirams.a@hcl.com::16ab23a3-e773-4874-88a9-19898e214411" providerId="AD" clId="Web-{79074BCD-1E75-2447-87BE-236FE5DC087A}" dt="2022-06-29T09:39:09.621" v="22"/>
          <ac:picMkLst>
            <pc:docMk/>
            <pc:sldMk cId="1824802704" sldId="272"/>
            <ac:picMk id="3" creationId="{00000000-0000-0000-0000-000000000000}"/>
          </ac:picMkLst>
        </pc:picChg>
        <pc:picChg chg="add del mod">
          <ac:chgData name="Abhiram S ." userId="S::abhirams.a@hcl.com::16ab23a3-e773-4874-88a9-19898e214411" providerId="AD" clId="Web-{79074BCD-1E75-2447-87BE-236FE5DC087A}" dt="2022-06-29T10:54:28.692" v="300"/>
          <ac:picMkLst>
            <pc:docMk/>
            <pc:sldMk cId="1824802704" sldId="272"/>
            <ac:picMk id="4" creationId="{CBDD612B-D2B3-A3A1-BF69-3FCC5DD7B357}"/>
          </ac:picMkLst>
        </pc:picChg>
      </pc:sldChg>
      <pc:sldChg chg="addSp delSp modSp mod setBg modClrScheme chgLayout">
        <pc:chgData name="Abhiram S ." userId="S::abhirams.a@hcl.com::16ab23a3-e773-4874-88a9-19898e214411" providerId="AD" clId="Web-{79074BCD-1E75-2447-87BE-236FE5DC087A}" dt="2022-06-29T10:55:02.380" v="312"/>
        <pc:sldMkLst>
          <pc:docMk/>
          <pc:sldMk cId="2058138309" sldId="274"/>
        </pc:sldMkLst>
        <pc:spChg chg="add del mod">
          <ac:chgData name="Abhiram S ." userId="S::abhirams.a@hcl.com::16ab23a3-e773-4874-88a9-19898e214411" providerId="AD" clId="Web-{79074BCD-1E75-2447-87BE-236FE5DC087A}" dt="2022-06-29T10:54:52.208" v="309"/>
          <ac:spMkLst>
            <pc:docMk/>
            <pc:sldMk cId="2058138309" sldId="274"/>
            <ac:spMk id="2" creationId="{50D7B3FA-E305-CA20-DA51-FDE403F4C99F}"/>
          </ac:spMkLst>
        </pc:spChg>
        <pc:spChg chg="add del">
          <ac:chgData name="Abhiram S ." userId="S::abhirams.a@hcl.com::16ab23a3-e773-4874-88a9-19898e214411" providerId="AD" clId="Web-{79074BCD-1E75-2447-87BE-236FE5DC087A}" dt="2022-06-29T10:55:02.380" v="311"/>
          <ac:spMkLst>
            <pc:docMk/>
            <pc:sldMk cId="2058138309" sldId="274"/>
            <ac:spMk id="9" creationId="{B670DBD5-770C-4383-9F54-5B86E86BD5BB}"/>
          </ac:spMkLst>
        </pc:spChg>
        <pc:spChg chg="add">
          <ac:chgData name="Abhiram S ." userId="S::abhirams.a@hcl.com::16ab23a3-e773-4874-88a9-19898e214411" providerId="AD" clId="Web-{79074BCD-1E75-2447-87BE-236FE5DC087A}" dt="2022-06-29T10:55:02.380" v="312"/>
          <ac:spMkLst>
            <pc:docMk/>
            <pc:sldMk cId="2058138309" sldId="274"/>
            <ac:spMk id="11" creationId="{17A7F34E-D418-47E2-9F86-2C45BBC31210}"/>
          </ac:spMkLst>
        </pc:spChg>
        <pc:spChg chg="add">
          <ac:chgData name="Abhiram S ." userId="S::abhirams.a@hcl.com::16ab23a3-e773-4874-88a9-19898e214411" providerId="AD" clId="Web-{79074BCD-1E75-2447-87BE-236FE5DC087A}" dt="2022-06-29T10:55:02.380" v="312"/>
          <ac:spMkLst>
            <pc:docMk/>
            <pc:sldMk cId="2058138309" sldId="274"/>
            <ac:spMk id="12" creationId="{22F15A2D-2324-487D-A02A-BF46C5C580EB}"/>
          </ac:spMkLst>
        </pc:spChg>
        <pc:spChg chg="add">
          <ac:chgData name="Abhiram S ." userId="S::abhirams.a@hcl.com::16ab23a3-e773-4874-88a9-19898e214411" providerId="AD" clId="Web-{79074BCD-1E75-2447-87BE-236FE5DC087A}" dt="2022-06-29T10:55:02.380" v="312"/>
          <ac:spMkLst>
            <pc:docMk/>
            <pc:sldMk cId="2058138309" sldId="274"/>
            <ac:spMk id="13" creationId="{2AEAFA59-923A-4F54-8B49-44C970BCC323}"/>
          </ac:spMkLst>
        </pc:spChg>
        <pc:picChg chg="del">
          <ac:chgData name="Abhiram S ." userId="S::abhirams.a@hcl.com::16ab23a3-e773-4874-88a9-19898e214411" providerId="AD" clId="Web-{79074BCD-1E75-2447-87BE-236FE5DC087A}" dt="2022-06-29T09:39:13.339" v="23"/>
          <ac:picMkLst>
            <pc:docMk/>
            <pc:sldMk cId="2058138309" sldId="274"/>
            <ac:picMk id="3" creationId="{00000000-0000-0000-0000-000000000000}"/>
          </ac:picMkLst>
        </pc:picChg>
        <pc:picChg chg="add mod">
          <ac:chgData name="Abhiram S ." userId="S::abhirams.a@hcl.com::16ab23a3-e773-4874-88a9-19898e214411" providerId="AD" clId="Web-{79074BCD-1E75-2447-87BE-236FE5DC087A}" dt="2022-06-29T10:55:02.380" v="312"/>
          <ac:picMkLst>
            <pc:docMk/>
            <pc:sldMk cId="2058138309" sldId="274"/>
            <ac:picMk id="4" creationId="{BF240022-6B84-0B92-2465-63F2F3287182}"/>
          </ac:picMkLst>
        </pc:picChg>
      </pc:sldChg>
      <pc:sldChg chg="addSp delSp modSp mod setBg modClrScheme chgLayout">
        <pc:chgData name="Abhiram S ." userId="S::abhirams.a@hcl.com::16ab23a3-e773-4874-88a9-19898e214411" providerId="AD" clId="Web-{79074BCD-1E75-2447-87BE-236FE5DC087A}" dt="2022-06-29T11:00:22.104" v="355"/>
        <pc:sldMkLst>
          <pc:docMk/>
          <pc:sldMk cId="3229825111" sldId="275"/>
        </pc:sldMkLst>
        <pc:spChg chg="add mod ord">
          <ac:chgData name="Abhiram S ." userId="S::abhirams.a@hcl.com::16ab23a3-e773-4874-88a9-19898e214411" providerId="AD" clId="Web-{79074BCD-1E75-2447-87BE-236FE5DC087A}" dt="2022-06-29T11:00:22.104" v="355"/>
          <ac:spMkLst>
            <pc:docMk/>
            <pc:sldMk cId="3229825111" sldId="275"/>
            <ac:spMk id="3" creationId="{15482002-B43C-5FCF-34FF-1AD360470D65}"/>
          </ac:spMkLst>
        </pc:spChg>
        <pc:spChg chg="add del mod ord">
          <ac:chgData name="Abhiram S ." userId="S::abhirams.a@hcl.com::16ab23a3-e773-4874-88a9-19898e214411" providerId="AD" clId="Web-{79074BCD-1E75-2447-87BE-236FE5DC087A}" dt="2022-06-29T10:59:40.416" v="348"/>
          <ac:spMkLst>
            <pc:docMk/>
            <pc:sldMk cId="3229825111" sldId="275"/>
            <ac:spMk id="4" creationId="{F4A4D086-3F56-DDB4-0138-77890B105585}"/>
          </ac:spMkLst>
        </pc:spChg>
        <pc:spChg chg="add">
          <ac:chgData name="Abhiram S ." userId="S::abhirams.a@hcl.com::16ab23a3-e773-4874-88a9-19898e214411" providerId="AD" clId="Web-{79074BCD-1E75-2447-87BE-236FE5DC087A}" dt="2022-06-29T11:00:22.104" v="355"/>
          <ac:spMkLst>
            <pc:docMk/>
            <pc:sldMk cId="3229825111" sldId="275"/>
            <ac:spMk id="11" creationId="{DCC231C8-C761-4B31-9B1C-C6D19248C6B3}"/>
          </ac:spMkLst>
        </pc:spChg>
        <pc:graphicFrameChg chg="add mod modGraphic">
          <ac:chgData name="Abhiram S ." userId="S::abhirams.a@hcl.com::16ab23a3-e773-4874-88a9-19898e214411" providerId="AD" clId="Web-{79074BCD-1E75-2447-87BE-236FE5DC087A}" dt="2022-06-29T11:00:22.104" v="355"/>
          <ac:graphicFrameMkLst>
            <pc:docMk/>
            <pc:sldMk cId="3229825111" sldId="275"/>
            <ac:graphicFrameMk id="6" creationId="{73310684-E9DC-5A93-5B0F-FF7CCB6C7FC2}"/>
          </ac:graphicFrameMkLst>
        </pc:graphicFrameChg>
        <pc:picChg chg="del">
          <ac:chgData name="Abhiram S ." userId="S::abhirams.a@hcl.com::16ab23a3-e773-4874-88a9-19898e214411" providerId="AD" clId="Web-{79074BCD-1E75-2447-87BE-236FE5DC087A}" dt="2022-06-29T09:39:17.777" v="24"/>
          <ac:picMkLst>
            <pc:docMk/>
            <pc:sldMk cId="3229825111" sldId="275"/>
            <ac:picMk id="2" creationId="{00000000-0000-0000-0000-000000000000}"/>
          </ac:picMkLst>
        </pc:picChg>
      </pc:sldChg>
      <pc:sldChg chg="addSp modSp del mod setBg modClrScheme chgLayout">
        <pc:chgData name="Abhiram S ." userId="S::abhirams.a@hcl.com::16ab23a3-e773-4874-88a9-19898e214411" providerId="AD" clId="Web-{79074BCD-1E75-2447-87BE-236FE5DC087A}" dt="2022-06-29T11:17:42.917" v="363"/>
        <pc:sldMkLst>
          <pc:docMk/>
          <pc:sldMk cId="2222069863" sldId="281"/>
        </pc:sldMkLst>
        <pc:spChg chg="mod">
          <ac:chgData name="Abhiram S ." userId="S::abhirams.a@hcl.com::16ab23a3-e773-4874-88a9-19898e214411" providerId="AD" clId="Web-{79074BCD-1E75-2447-87BE-236FE5DC087A}" dt="2022-06-29T10:19:52.987" v="222"/>
          <ac:spMkLst>
            <pc:docMk/>
            <pc:sldMk cId="2222069863" sldId="281"/>
            <ac:spMk id="3" creationId="{00000000-0000-0000-0000-000000000000}"/>
          </ac:spMkLst>
        </pc:spChg>
        <pc:spChg chg="add">
          <ac:chgData name="Abhiram S ." userId="S::abhirams.a@hcl.com::16ab23a3-e773-4874-88a9-19898e214411" providerId="AD" clId="Web-{79074BCD-1E75-2447-87BE-236FE5DC087A}" dt="2022-06-29T10:19:52.987" v="222"/>
          <ac:spMkLst>
            <pc:docMk/>
            <pc:sldMk cId="2222069863" sldId="281"/>
            <ac:spMk id="8" creationId="{A4AC5506-6312-4701-8D3C-40187889A947}"/>
          </ac:spMkLst>
        </pc:spChg>
        <pc:picChg chg="mod ord">
          <ac:chgData name="Abhiram S ." userId="S::abhirams.a@hcl.com::16ab23a3-e773-4874-88a9-19898e214411" providerId="AD" clId="Web-{79074BCD-1E75-2447-87BE-236FE5DC087A}" dt="2022-06-29T10:19:52.987" v="222"/>
          <ac:picMkLst>
            <pc:docMk/>
            <pc:sldMk cId="2222069863" sldId="281"/>
            <ac:picMk id="2" creationId="{00000000-0000-0000-0000-000000000000}"/>
          </ac:picMkLst>
        </pc:picChg>
      </pc:sldChg>
      <pc:sldChg chg="addSp modSp mod setBg modClrScheme chgLayout">
        <pc:chgData name="Abhiram S ." userId="S::abhirams.a@hcl.com::16ab23a3-e773-4874-88a9-19898e214411" providerId="AD" clId="Web-{79074BCD-1E75-2447-87BE-236FE5DC087A}" dt="2022-06-29T11:17:46.417" v="365" actId="20577"/>
        <pc:sldMkLst>
          <pc:docMk/>
          <pc:sldMk cId="2089202324" sldId="282"/>
        </pc:sldMkLst>
        <pc:spChg chg="mod">
          <ac:chgData name="Abhiram S ." userId="S::abhirams.a@hcl.com::16ab23a3-e773-4874-88a9-19898e214411" providerId="AD" clId="Web-{79074BCD-1E75-2447-87BE-236FE5DC087A}" dt="2022-06-29T11:17:46.417" v="365" actId="20577"/>
          <ac:spMkLst>
            <pc:docMk/>
            <pc:sldMk cId="2089202324" sldId="282"/>
            <ac:spMk id="3" creationId="{00000000-0000-0000-0000-000000000000}"/>
          </ac:spMkLst>
        </pc:spChg>
        <pc:spChg chg="add">
          <ac:chgData name="Abhiram S ." userId="S::abhirams.a@hcl.com::16ab23a3-e773-4874-88a9-19898e214411" providerId="AD" clId="Web-{79074BCD-1E75-2447-87BE-236FE5DC087A}" dt="2022-06-29T10:19:59.847" v="223"/>
          <ac:spMkLst>
            <pc:docMk/>
            <pc:sldMk cId="2089202324" sldId="282"/>
            <ac:spMk id="8" creationId="{A4AC5506-6312-4701-8D3C-40187889A947}"/>
          </ac:spMkLst>
        </pc:spChg>
        <pc:picChg chg="mod ord">
          <ac:chgData name="Abhiram S ." userId="S::abhirams.a@hcl.com::16ab23a3-e773-4874-88a9-19898e214411" providerId="AD" clId="Web-{79074BCD-1E75-2447-87BE-236FE5DC087A}" dt="2022-06-29T10:20:07.956" v="225" actId="14100"/>
          <ac:picMkLst>
            <pc:docMk/>
            <pc:sldMk cId="2089202324" sldId="282"/>
            <ac:picMk id="2" creationId="{00000000-0000-0000-0000-000000000000}"/>
          </ac:picMkLst>
        </pc:picChg>
      </pc:sldChg>
      <pc:sldChg chg="addSp modSp mod setBg modClrScheme addAnim delAnim modAnim chgLayout">
        <pc:chgData name="Abhiram S ." userId="S::abhirams.a@hcl.com::16ab23a3-e773-4874-88a9-19898e214411" providerId="AD" clId="Web-{79074BCD-1E75-2447-87BE-236FE5DC087A}" dt="2022-06-29T10:20:24.472" v="226"/>
        <pc:sldMkLst>
          <pc:docMk/>
          <pc:sldMk cId="4117658124" sldId="283"/>
        </pc:sldMkLst>
        <pc:spChg chg="mod ord">
          <ac:chgData name="Abhiram S ." userId="S::abhirams.a@hcl.com::16ab23a3-e773-4874-88a9-19898e214411" providerId="AD" clId="Web-{79074BCD-1E75-2447-87BE-236FE5DC087A}" dt="2022-06-29T10:20:24.472" v="226"/>
          <ac:spMkLst>
            <pc:docMk/>
            <pc:sldMk cId="4117658124" sldId="283"/>
            <ac:spMk id="2" creationId="{00000000-0000-0000-0000-000000000000}"/>
          </ac:spMkLst>
        </pc:spChg>
        <pc:spChg chg="mod ord">
          <ac:chgData name="Abhiram S ." userId="S::abhirams.a@hcl.com::16ab23a3-e773-4874-88a9-19898e214411" providerId="AD" clId="Web-{79074BCD-1E75-2447-87BE-236FE5DC087A}" dt="2022-06-29T10:20:24.472" v="226"/>
          <ac:spMkLst>
            <pc:docMk/>
            <pc:sldMk cId="4117658124" sldId="283"/>
            <ac:spMk id="3" creationId="{00000000-0000-0000-0000-000000000000}"/>
          </ac:spMkLst>
        </pc:spChg>
        <pc:spChg chg="add">
          <ac:chgData name="Abhiram S ." userId="S::abhirams.a@hcl.com::16ab23a3-e773-4874-88a9-19898e214411" providerId="AD" clId="Web-{79074BCD-1E75-2447-87BE-236FE5DC087A}" dt="2022-06-29T10:20:24.472" v="226"/>
          <ac:spMkLst>
            <pc:docMk/>
            <pc:sldMk cId="4117658124" sldId="283"/>
            <ac:spMk id="5" creationId="{D8386171-E87D-46AB-8718-4CE2A88748BD}"/>
          </ac:spMkLst>
        </pc:spChg>
        <pc:spChg chg="add">
          <ac:chgData name="Abhiram S ." userId="S::abhirams.a@hcl.com::16ab23a3-e773-4874-88a9-19898e214411" providerId="AD" clId="Web-{79074BCD-1E75-2447-87BE-236FE5DC087A}" dt="2022-06-29T09:43:06.452" v="55"/>
          <ac:spMkLst>
            <pc:docMk/>
            <pc:sldMk cId="4117658124" sldId="283"/>
            <ac:spMk id="8" creationId="{51D98CAC-3EFF-4342-BD5A-6C0E8CAB4C1A}"/>
          </ac:spMkLst>
        </pc:spChg>
        <pc:spChg chg="add">
          <ac:chgData name="Abhiram S ." userId="S::abhirams.a@hcl.com::16ab23a3-e773-4874-88a9-19898e214411" providerId="AD" clId="Web-{79074BCD-1E75-2447-87BE-236FE5DC087A}" dt="2022-06-29T10:20:24.472" v="226"/>
          <ac:spMkLst>
            <pc:docMk/>
            <pc:sldMk cId="4117658124" sldId="283"/>
            <ac:spMk id="10" creationId="{207CB456-8849-413C-8210-B663779A32E0}"/>
          </ac:spMkLst>
        </pc:spChg>
        <pc:spChg chg="add">
          <ac:chgData name="Abhiram S ." userId="S::abhirams.a@hcl.com::16ab23a3-e773-4874-88a9-19898e214411" providerId="AD" clId="Web-{79074BCD-1E75-2447-87BE-236FE5DC087A}" dt="2022-06-29T10:20:24.472" v="226"/>
          <ac:spMkLst>
            <pc:docMk/>
            <pc:sldMk cId="4117658124" sldId="283"/>
            <ac:spMk id="12" creationId="{E513936D-D1EB-4E42-A97F-942BA1F3DFA7}"/>
          </ac:spMkLst>
        </pc:spChg>
        <pc:cxnChg chg="add">
          <ac:chgData name="Abhiram S ." userId="S::abhirams.a@hcl.com::16ab23a3-e773-4874-88a9-19898e214411" providerId="AD" clId="Web-{79074BCD-1E75-2447-87BE-236FE5DC087A}" dt="2022-06-29T10:20:24.472" v="226"/>
          <ac:cxnSpMkLst>
            <pc:docMk/>
            <pc:sldMk cId="4117658124" sldId="283"/>
            <ac:cxnSpMk id="14" creationId="{AFA75EE9-0DE4-4982-A870-290AD61EAAD7}"/>
          </ac:cxnSpMkLst>
        </pc:cxnChg>
      </pc:sldChg>
      <pc:sldChg chg="mod modClrScheme chgLayout">
        <pc:chgData name="Abhiram S ." userId="S::abhirams.a@hcl.com::16ab23a3-e773-4874-88a9-19898e214411" providerId="AD" clId="Web-{79074BCD-1E75-2447-87BE-236FE5DC087A}" dt="2022-06-29T10:09:14.368" v="179"/>
        <pc:sldMkLst>
          <pc:docMk/>
          <pc:sldMk cId="3213020944" sldId="284"/>
        </pc:sldMkLst>
      </pc:sldChg>
      <pc:sldChg chg="addSp delSp modSp del mod setBg modClrScheme addAnim delAnim chgLayout">
        <pc:chgData name="Abhiram S ." userId="S::abhirams.a@hcl.com::16ab23a3-e773-4874-88a9-19898e214411" providerId="AD" clId="Web-{79074BCD-1E75-2447-87BE-236FE5DC087A}" dt="2022-06-29T10:08:14.179" v="176"/>
        <pc:sldMkLst>
          <pc:docMk/>
          <pc:sldMk cId="3847469747" sldId="285"/>
        </pc:sldMkLst>
        <pc:spChg chg="mod ord">
          <ac:chgData name="Abhiram S ." userId="S::abhirams.a@hcl.com::16ab23a3-e773-4874-88a9-19898e214411" providerId="AD" clId="Web-{79074BCD-1E75-2447-87BE-236FE5DC087A}" dt="2022-06-29T09:43:21.093" v="61"/>
          <ac:spMkLst>
            <pc:docMk/>
            <pc:sldMk cId="3847469747" sldId="285"/>
            <ac:spMk id="2" creationId="{00000000-0000-0000-0000-000000000000}"/>
          </ac:spMkLst>
        </pc:spChg>
        <pc:spChg chg="mod ord">
          <ac:chgData name="Abhiram S ." userId="S::abhirams.a@hcl.com::16ab23a3-e773-4874-88a9-19898e214411" providerId="AD" clId="Web-{79074BCD-1E75-2447-87BE-236FE5DC087A}" dt="2022-06-29T09:43:21.093" v="61"/>
          <ac:spMkLst>
            <pc:docMk/>
            <pc:sldMk cId="3847469747" sldId="285"/>
            <ac:spMk id="3" creationId="{00000000-0000-0000-0000-000000000000}"/>
          </ac:spMkLst>
        </pc:spChg>
        <pc:spChg chg="add del">
          <ac:chgData name="Abhiram S ." userId="S::abhirams.a@hcl.com::16ab23a3-e773-4874-88a9-19898e214411" providerId="AD" clId="Web-{79074BCD-1E75-2447-87BE-236FE5DC087A}" dt="2022-06-29T09:43:21.093" v="60"/>
          <ac:spMkLst>
            <pc:docMk/>
            <pc:sldMk cId="3847469747" sldId="285"/>
            <ac:spMk id="8" creationId="{3BAA5CB3-DD96-408C-A8DF-F03B7F0E2326}"/>
          </ac:spMkLst>
        </pc:spChg>
        <pc:spChg chg="add">
          <ac:chgData name="Abhiram S ." userId="S::abhirams.a@hcl.com::16ab23a3-e773-4874-88a9-19898e214411" providerId="AD" clId="Web-{79074BCD-1E75-2447-87BE-236FE5DC087A}" dt="2022-06-29T09:43:21.093" v="61"/>
          <ac:spMkLst>
            <pc:docMk/>
            <pc:sldMk cId="3847469747" sldId="285"/>
            <ac:spMk id="10" creationId="{51D98CAC-3EFF-4342-BD5A-6C0E8CAB4C1A}"/>
          </ac:spMkLst>
        </pc:spChg>
      </pc:sldChg>
      <pc:sldChg chg="addSp delSp modSp mod setBg modClrScheme chgLayout">
        <pc:chgData name="Abhiram S ." userId="S::abhirams.a@hcl.com::16ab23a3-e773-4874-88a9-19898e214411" providerId="AD" clId="Web-{79074BCD-1E75-2447-87BE-236FE5DC087A}" dt="2022-06-29T10:09:32.399" v="183" actId="20577"/>
        <pc:sldMkLst>
          <pc:docMk/>
          <pc:sldMk cId="3910932758" sldId="286"/>
        </pc:sldMkLst>
        <pc:spChg chg="add del">
          <ac:chgData name="Abhiram S ." userId="S::abhirams.a@hcl.com::16ab23a3-e773-4874-88a9-19898e214411" providerId="AD" clId="Web-{79074BCD-1E75-2447-87BE-236FE5DC087A}" dt="2022-06-29T10:09:26.727" v="180"/>
          <ac:spMkLst>
            <pc:docMk/>
            <pc:sldMk cId="3910932758" sldId="286"/>
            <ac:spMk id="3" creationId="{0EB459C1-EB0A-849A-9093-AA03B30444C0}"/>
          </ac:spMkLst>
        </pc:spChg>
        <pc:spChg chg="add mod ord">
          <ac:chgData name="Abhiram S ." userId="S::abhirams.a@hcl.com::16ab23a3-e773-4874-88a9-19898e214411" providerId="AD" clId="Web-{79074BCD-1E75-2447-87BE-236FE5DC087A}" dt="2022-06-29T10:09:32.399" v="183" actId="20577"/>
          <ac:spMkLst>
            <pc:docMk/>
            <pc:sldMk cId="3910932758" sldId="286"/>
            <ac:spMk id="4" creationId="{7DB6CF64-1470-4B23-1D59-B854E144DC85}"/>
          </ac:spMkLst>
        </pc:spChg>
        <pc:spChg chg="add mod ord">
          <ac:chgData name="Abhiram S ." userId="S::abhirams.a@hcl.com::16ab23a3-e773-4874-88a9-19898e214411" providerId="AD" clId="Web-{79074BCD-1E75-2447-87BE-236FE5DC087A}" dt="2022-06-29T10:09:26.727" v="180"/>
          <ac:spMkLst>
            <pc:docMk/>
            <pc:sldMk cId="3910932758" sldId="286"/>
            <ac:spMk id="5" creationId="{4E7C9D46-4EC1-5921-9265-14A5739709F9}"/>
          </ac:spMkLst>
        </pc:spChg>
        <pc:spChg chg="add">
          <ac:chgData name="Abhiram S ." userId="S::abhirams.a@hcl.com::16ab23a3-e773-4874-88a9-19898e214411" providerId="AD" clId="Web-{79074BCD-1E75-2447-87BE-236FE5DC087A}" dt="2022-06-29T10:09:26.727" v="180"/>
          <ac:spMkLst>
            <pc:docMk/>
            <pc:sldMk cId="3910932758" sldId="286"/>
            <ac:spMk id="10" creationId="{5E39A796-BE83-48B1-B33F-35C4A32AAB57}"/>
          </ac:spMkLst>
        </pc:spChg>
        <pc:spChg chg="add">
          <ac:chgData name="Abhiram S ." userId="S::abhirams.a@hcl.com::16ab23a3-e773-4874-88a9-19898e214411" providerId="AD" clId="Web-{79074BCD-1E75-2447-87BE-236FE5DC087A}" dt="2022-06-29T10:09:26.727" v="180"/>
          <ac:spMkLst>
            <pc:docMk/>
            <pc:sldMk cId="3910932758" sldId="286"/>
            <ac:spMk id="12" creationId="{72F84B47-E267-4194-8194-831DB7B5547F}"/>
          </ac:spMkLst>
        </pc:spChg>
        <pc:picChg chg="mod ord">
          <ac:chgData name="Abhiram S ." userId="S::abhirams.a@hcl.com::16ab23a3-e773-4874-88a9-19898e214411" providerId="AD" clId="Web-{79074BCD-1E75-2447-87BE-236FE5DC087A}" dt="2022-06-29T10:09:26.727" v="180"/>
          <ac:picMkLst>
            <pc:docMk/>
            <pc:sldMk cId="3910932758" sldId="286"/>
            <ac:picMk id="2" creationId="{00000000-0000-0000-0000-000000000000}"/>
          </ac:picMkLst>
        </pc:picChg>
      </pc:sldChg>
      <pc:sldChg chg="addSp delSp modSp mod setBg modClrScheme setClrOvrMap delDesignElem chgLayout">
        <pc:chgData name="Abhiram S ." userId="S::abhirams.a@hcl.com::16ab23a3-e773-4874-88a9-19898e214411" providerId="AD" clId="Web-{79074BCD-1E75-2447-87BE-236FE5DC087A}" dt="2022-06-29T10:11:27.323" v="197"/>
        <pc:sldMkLst>
          <pc:docMk/>
          <pc:sldMk cId="3706459512" sldId="287"/>
        </pc:sldMkLst>
        <pc:spChg chg="mod ord">
          <ac:chgData name="Abhiram S ." userId="S::abhirams.a@hcl.com::16ab23a3-e773-4874-88a9-19898e214411" providerId="AD" clId="Web-{79074BCD-1E75-2447-87BE-236FE5DC087A}" dt="2022-06-29T10:11:27.323" v="197"/>
          <ac:spMkLst>
            <pc:docMk/>
            <pc:sldMk cId="3706459512" sldId="287"/>
            <ac:spMk id="2" creationId="{00000000-0000-0000-0000-000000000000}"/>
          </ac:spMkLst>
        </pc:spChg>
        <pc:spChg chg="mod ord">
          <ac:chgData name="Abhiram S ." userId="S::abhirams.a@hcl.com::16ab23a3-e773-4874-88a9-19898e214411" providerId="AD" clId="Web-{79074BCD-1E75-2447-87BE-236FE5DC087A}" dt="2022-06-29T10:11:27.323" v="197"/>
          <ac:spMkLst>
            <pc:docMk/>
            <pc:sldMk cId="3706459512" sldId="287"/>
            <ac:spMk id="3" creationId="{00000000-0000-0000-0000-000000000000}"/>
          </ac:spMkLst>
        </pc:spChg>
        <pc:spChg chg="add">
          <ac:chgData name="Abhiram S ." userId="S::abhirams.a@hcl.com::16ab23a3-e773-4874-88a9-19898e214411" providerId="AD" clId="Web-{79074BCD-1E75-2447-87BE-236FE5DC087A}" dt="2022-06-29T09:40:41.278" v="30"/>
          <ac:spMkLst>
            <pc:docMk/>
            <pc:sldMk cId="3706459512" sldId="287"/>
            <ac:spMk id="5" creationId="{081EA652-8C6A-4E69-BEB9-170809474553}"/>
          </ac:spMkLst>
        </pc:spChg>
        <pc:spChg chg="add">
          <ac:chgData name="Abhiram S ." userId="S::abhirams.a@hcl.com::16ab23a3-e773-4874-88a9-19898e214411" providerId="AD" clId="Web-{79074BCD-1E75-2447-87BE-236FE5DC087A}" dt="2022-06-29T09:40:41.278" v="30"/>
          <ac:spMkLst>
            <pc:docMk/>
            <pc:sldMk cId="3706459512" sldId="287"/>
            <ac:spMk id="6" creationId="{10B777DF-F6A2-4D53-B6F0-D9700609EE79}"/>
          </ac:spMkLst>
        </pc:spChg>
        <pc:spChg chg="add">
          <ac:chgData name="Abhiram S ." userId="S::abhirams.a@hcl.com::16ab23a3-e773-4874-88a9-19898e214411" providerId="AD" clId="Web-{79074BCD-1E75-2447-87BE-236FE5DC087A}" dt="2022-06-29T09:40:41.278" v="30"/>
          <ac:spMkLst>
            <pc:docMk/>
            <pc:sldMk cId="3706459512" sldId="287"/>
            <ac:spMk id="7" creationId="{5298780A-33B9-4EA2-8F67-DE68AD62841B}"/>
          </ac:spMkLst>
        </pc:spChg>
        <pc:spChg chg="add del">
          <ac:chgData name="Abhiram S ." userId="S::abhirams.a@hcl.com::16ab23a3-e773-4874-88a9-19898e214411" providerId="AD" clId="Web-{79074BCD-1E75-2447-87BE-236FE5DC087A}" dt="2022-06-29T09:37:23.150" v="4"/>
          <ac:spMkLst>
            <pc:docMk/>
            <pc:sldMk cId="3706459512" sldId="287"/>
            <ac:spMk id="8" creationId="{0D9B8FD4-CDEB-4EB4-B4DE-C89E11938958}"/>
          </ac:spMkLst>
        </pc:spChg>
        <pc:spChg chg="add">
          <ac:chgData name="Abhiram S ." userId="S::abhirams.a@hcl.com::16ab23a3-e773-4874-88a9-19898e214411" providerId="AD" clId="Web-{79074BCD-1E75-2447-87BE-236FE5DC087A}" dt="2022-06-29T09:40:41.278" v="30"/>
          <ac:spMkLst>
            <pc:docMk/>
            <pc:sldMk cId="3706459512" sldId="287"/>
            <ac:spMk id="9" creationId="{7F488E8B-4E1E-4402-8935-D4E6C02615C7}"/>
          </ac:spMkLst>
        </pc:spChg>
        <pc:spChg chg="add del">
          <ac:chgData name="Abhiram S ." userId="S::abhirams.a@hcl.com::16ab23a3-e773-4874-88a9-19898e214411" providerId="AD" clId="Web-{79074BCD-1E75-2447-87BE-236FE5DC087A}" dt="2022-06-29T09:37:23.150" v="4"/>
          <ac:spMkLst>
            <pc:docMk/>
            <pc:sldMk cId="3706459512" sldId="287"/>
            <ac:spMk id="10" creationId="{5A2E3D1D-9E9F-4739-BA14-D4D7FA9FBDD1}"/>
          </ac:spMkLst>
        </pc:spChg>
        <pc:spChg chg="add del">
          <ac:chgData name="Abhiram S ." userId="S::abhirams.a@hcl.com::16ab23a3-e773-4874-88a9-19898e214411" providerId="AD" clId="Web-{79074BCD-1E75-2447-87BE-236FE5DC087A}" dt="2022-06-29T10:11:05.995" v="193"/>
          <ac:spMkLst>
            <pc:docMk/>
            <pc:sldMk cId="3706459512" sldId="287"/>
            <ac:spMk id="11" creationId="{327D73B4-9F5C-4A64-A179-51B9500CB8B5}"/>
          </ac:spMkLst>
        </pc:spChg>
        <pc:spChg chg="add del">
          <ac:chgData name="Abhiram S ." userId="S::abhirams.a@hcl.com::16ab23a3-e773-4874-88a9-19898e214411" providerId="AD" clId="Web-{79074BCD-1E75-2447-87BE-236FE5DC087A}" dt="2022-06-29T09:37:23.150" v="4"/>
          <ac:spMkLst>
            <pc:docMk/>
            <pc:sldMk cId="3706459512" sldId="287"/>
            <ac:spMk id="12" creationId="{1FFB365B-E9DC-4859-B8AB-CB83EEBE4E28}"/>
          </ac:spMkLst>
        </pc:spChg>
        <pc:spChg chg="add del">
          <ac:chgData name="Abhiram S ." userId="S::abhirams.a@hcl.com::16ab23a3-e773-4874-88a9-19898e214411" providerId="AD" clId="Web-{79074BCD-1E75-2447-87BE-236FE5DC087A}" dt="2022-06-29T10:11:05.995" v="193"/>
          <ac:spMkLst>
            <pc:docMk/>
            <pc:sldMk cId="3706459512" sldId="287"/>
            <ac:spMk id="13" creationId="{C1F06963-6374-4B48-844F-071A9BAAAE02}"/>
          </ac:spMkLst>
        </pc:spChg>
        <pc:spChg chg="add del">
          <ac:chgData name="Abhiram S ." userId="S::abhirams.a@hcl.com::16ab23a3-e773-4874-88a9-19898e214411" providerId="AD" clId="Web-{79074BCD-1E75-2447-87BE-236FE5DC087A}" dt="2022-06-29T09:37:23.150" v="4"/>
          <ac:spMkLst>
            <pc:docMk/>
            <pc:sldMk cId="3706459512" sldId="287"/>
            <ac:spMk id="14" creationId="{8ADAB9C8-EB37-4914-A699-C716FC8FE4FE}"/>
          </ac:spMkLst>
        </pc:spChg>
        <pc:spChg chg="add del">
          <ac:chgData name="Abhiram S ." userId="S::abhirams.a@hcl.com::16ab23a3-e773-4874-88a9-19898e214411" providerId="AD" clId="Web-{79074BCD-1E75-2447-87BE-236FE5DC087A}" dt="2022-06-29T10:11:05.995" v="193"/>
          <ac:spMkLst>
            <pc:docMk/>
            <pc:sldMk cId="3706459512" sldId="287"/>
            <ac:spMk id="15" creationId="{6CB927A4-E432-4310-9CD5-E89FF5063179}"/>
          </ac:spMkLst>
        </pc:spChg>
        <pc:spChg chg="add del">
          <ac:chgData name="Abhiram S ." userId="S::abhirams.a@hcl.com::16ab23a3-e773-4874-88a9-19898e214411" providerId="AD" clId="Web-{79074BCD-1E75-2447-87BE-236FE5DC087A}" dt="2022-06-29T09:40:01.778" v="28"/>
          <ac:spMkLst>
            <pc:docMk/>
            <pc:sldMk cId="3706459512" sldId="287"/>
            <ac:spMk id="16" creationId="{052BEFF1-896C-45B1-B02C-96A6A1BC389A}"/>
          </ac:spMkLst>
        </pc:spChg>
        <pc:spChg chg="add del">
          <ac:chgData name="Abhiram S ." userId="S::abhirams.a@hcl.com::16ab23a3-e773-4874-88a9-19898e214411" providerId="AD" clId="Web-{79074BCD-1E75-2447-87BE-236FE5DC087A}" dt="2022-06-29T09:40:01.778" v="28"/>
          <ac:spMkLst>
            <pc:docMk/>
            <pc:sldMk cId="3706459512" sldId="287"/>
            <ac:spMk id="17" creationId="{BB237A14-61B1-4C00-A670-5D8D68A8668E}"/>
          </ac:spMkLst>
        </pc:spChg>
        <pc:spChg chg="add del">
          <ac:chgData name="Abhiram S ." userId="S::abhirams.a@hcl.com::16ab23a3-e773-4874-88a9-19898e214411" providerId="AD" clId="Web-{79074BCD-1E75-2447-87BE-236FE5DC087A}" dt="2022-06-29T09:40:01.778" v="28"/>
          <ac:spMkLst>
            <pc:docMk/>
            <pc:sldMk cId="3706459512" sldId="287"/>
            <ac:spMk id="18" creationId="{8598F259-6F54-47A3-8D13-1603D786A328}"/>
          </ac:spMkLst>
        </pc:spChg>
        <pc:spChg chg="add del">
          <ac:chgData name="Abhiram S ." userId="S::abhirams.a@hcl.com::16ab23a3-e773-4874-88a9-19898e214411" providerId="AD" clId="Web-{79074BCD-1E75-2447-87BE-236FE5DC087A}" dt="2022-06-29T09:40:01.778" v="28"/>
          <ac:spMkLst>
            <pc:docMk/>
            <pc:sldMk cId="3706459512" sldId="287"/>
            <ac:spMk id="19" creationId="{0BA768A8-4FED-4ED8-9E46-6BE72188ECD2}"/>
          </ac:spMkLst>
        </pc:spChg>
        <pc:spChg chg="add del">
          <ac:chgData name="Abhiram S ." userId="S::abhirams.a@hcl.com::16ab23a3-e773-4874-88a9-19898e214411" providerId="AD" clId="Web-{79074BCD-1E75-2447-87BE-236FE5DC087A}" dt="2022-06-29T10:11:05.995" v="193"/>
          <ac:spMkLst>
            <pc:docMk/>
            <pc:sldMk cId="3706459512" sldId="287"/>
            <ac:spMk id="20" creationId="{1453BF6C-B012-48B7-B4E8-6D7AC7C27D02}"/>
          </ac:spMkLst>
        </pc:spChg>
        <pc:spChg chg="add del">
          <ac:chgData name="Abhiram S ." userId="S::abhirams.a@hcl.com::16ab23a3-e773-4874-88a9-19898e214411" providerId="AD" clId="Web-{79074BCD-1E75-2447-87BE-236FE5DC087A}" dt="2022-06-29T10:11:05.995" v="193"/>
          <ac:spMkLst>
            <pc:docMk/>
            <pc:sldMk cId="3706459512" sldId="287"/>
            <ac:spMk id="21" creationId="{E3020543-B24B-4EC4-8FFC-8DD88EEA91A8}"/>
          </ac:spMkLst>
        </pc:spChg>
        <pc:spChg chg="add del">
          <ac:chgData name="Abhiram S ." userId="S::abhirams.a@hcl.com::16ab23a3-e773-4874-88a9-19898e214411" providerId="AD" clId="Web-{79074BCD-1E75-2447-87BE-236FE5DC087A}" dt="2022-06-29T10:11:05.979" v="192"/>
          <ac:spMkLst>
            <pc:docMk/>
            <pc:sldMk cId="3706459512" sldId="287"/>
            <ac:spMk id="27" creationId="{100EDD19-6802-4EC3-95CE-CFFAB042CFD6}"/>
          </ac:spMkLst>
        </pc:spChg>
        <pc:spChg chg="add del">
          <ac:chgData name="Abhiram S ." userId="S::abhirams.a@hcl.com::16ab23a3-e773-4874-88a9-19898e214411" providerId="AD" clId="Web-{79074BCD-1E75-2447-87BE-236FE5DC087A}" dt="2022-06-29T10:11:05.979" v="192"/>
          <ac:spMkLst>
            <pc:docMk/>
            <pc:sldMk cId="3706459512" sldId="287"/>
            <ac:spMk id="29" creationId="{DB17E863-922E-4C26-BD64-E8FD41D28661}"/>
          </ac:spMkLst>
        </pc:spChg>
        <pc:spChg chg="add del">
          <ac:chgData name="Abhiram S ." userId="S::abhirams.a@hcl.com::16ab23a3-e773-4874-88a9-19898e214411" providerId="AD" clId="Web-{79074BCD-1E75-2447-87BE-236FE5DC087A}" dt="2022-06-29T10:11:27.323" v="197"/>
          <ac:spMkLst>
            <pc:docMk/>
            <pc:sldMk cId="3706459512" sldId="287"/>
            <ac:spMk id="36" creationId="{18873D23-2DCF-4B31-A009-95721C06E8E1}"/>
          </ac:spMkLst>
        </pc:spChg>
        <pc:spChg chg="add del">
          <ac:chgData name="Abhiram S ." userId="S::abhirams.a@hcl.com::16ab23a3-e773-4874-88a9-19898e214411" providerId="AD" clId="Web-{79074BCD-1E75-2447-87BE-236FE5DC087A}" dt="2022-06-29T10:11:27.323" v="197"/>
          <ac:spMkLst>
            <pc:docMk/>
            <pc:sldMk cId="3706459512" sldId="287"/>
            <ac:spMk id="37" creationId="{C13EF075-D4EF-4929-ADBC-91B27DA19955}"/>
          </ac:spMkLst>
        </pc:spChg>
        <pc:spChg chg="add">
          <ac:chgData name="Abhiram S ." userId="S::abhirams.a@hcl.com::16ab23a3-e773-4874-88a9-19898e214411" providerId="AD" clId="Web-{79074BCD-1E75-2447-87BE-236FE5DC087A}" dt="2022-06-29T10:11:27.323" v="197"/>
          <ac:spMkLst>
            <pc:docMk/>
            <pc:sldMk cId="3706459512" sldId="287"/>
            <ac:spMk id="42" creationId="{827B839B-9ADE-406B-8590-F1CAEDED45A1}"/>
          </ac:spMkLst>
        </pc:spChg>
        <pc:spChg chg="add">
          <ac:chgData name="Abhiram S ." userId="S::abhirams.a@hcl.com::16ab23a3-e773-4874-88a9-19898e214411" providerId="AD" clId="Web-{79074BCD-1E75-2447-87BE-236FE5DC087A}" dt="2022-06-29T10:11:27.323" v="197"/>
          <ac:spMkLst>
            <pc:docMk/>
            <pc:sldMk cId="3706459512" sldId="287"/>
            <ac:spMk id="44" creationId="{CFE45BF0-46DB-408C-B5F7-7B11716805D4}"/>
          </ac:spMkLst>
        </pc:spChg>
        <pc:spChg chg="add">
          <ac:chgData name="Abhiram S ." userId="S::abhirams.a@hcl.com::16ab23a3-e773-4874-88a9-19898e214411" providerId="AD" clId="Web-{79074BCD-1E75-2447-87BE-236FE5DC087A}" dt="2022-06-29T10:11:27.323" v="197"/>
          <ac:spMkLst>
            <pc:docMk/>
            <pc:sldMk cId="3706459512" sldId="287"/>
            <ac:spMk id="46" creationId="{2AEBC8F2-97B1-41B4-93F1-2D289E197FBA}"/>
          </ac:spMkLst>
        </pc:spChg>
        <pc:spChg chg="add">
          <ac:chgData name="Abhiram S ." userId="S::abhirams.a@hcl.com::16ab23a3-e773-4874-88a9-19898e214411" providerId="AD" clId="Web-{79074BCD-1E75-2447-87BE-236FE5DC087A}" dt="2022-06-29T10:11:27.323" v="197"/>
          <ac:spMkLst>
            <pc:docMk/>
            <pc:sldMk cId="3706459512" sldId="287"/>
            <ac:spMk id="48" creationId="{472E3A19-F5D5-48FC-BB9C-48C2F68F598B}"/>
          </ac:spMkLst>
        </pc:spChg>
        <pc:spChg chg="add">
          <ac:chgData name="Abhiram S ." userId="S::abhirams.a@hcl.com::16ab23a3-e773-4874-88a9-19898e214411" providerId="AD" clId="Web-{79074BCD-1E75-2447-87BE-236FE5DC087A}" dt="2022-06-29T10:11:27.323" v="197"/>
          <ac:spMkLst>
            <pc:docMk/>
            <pc:sldMk cId="3706459512" sldId="287"/>
            <ac:spMk id="50" creationId="{7A62E32F-BB65-43A8-8EB5-92346890E549}"/>
          </ac:spMkLst>
        </pc:spChg>
        <pc:spChg chg="add">
          <ac:chgData name="Abhiram S ." userId="S::abhirams.a@hcl.com::16ab23a3-e773-4874-88a9-19898e214411" providerId="AD" clId="Web-{79074BCD-1E75-2447-87BE-236FE5DC087A}" dt="2022-06-29T10:11:27.323" v="197"/>
          <ac:spMkLst>
            <pc:docMk/>
            <pc:sldMk cId="3706459512" sldId="287"/>
            <ac:spMk id="52" creationId="{14E91B64-9FCC-451E-AFB4-A827D6329367}"/>
          </ac:spMkLst>
        </pc:spChg>
        <pc:grpChg chg="add del">
          <ac:chgData name="Abhiram S ." userId="S::abhirams.a@hcl.com::16ab23a3-e773-4874-88a9-19898e214411" providerId="AD" clId="Web-{79074BCD-1E75-2447-87BE-236FE5DC087A}" dt="2022-06-29T10:11:27.323" v="197"/>
          <ac:grpSpMkLst>
            <pc:docMk/>
            <pc:sldMk cId="3706459512" sldId="287"/>
            <ac:grpSpMk id="31" creationId="{DAA26DFA-AAB2-4973-9C17-16D587C7B198}"/>
          </ac:grpSpMkLst>
        </pc:grpChg>
        <pc:cxnChg chg="add del">
          <ac:chgData name="Abhiram S ." userId="S::abhirams.a@hcl.com::16ab23a3-e773-4874-88a9-19898e214411" providerId="AD" clId="Web-{79074BCD-1E75-2447-87BE-236FE5DC087A}" dt="2022-06-29T10:11:05.995" v="193"/>
          <ac:cxnSpMkLst>
            <pc:docMk/>
            <pc:sldMk cId="3706459512" sldId="287"/>
            <ac:cxnSpMk id="22" creationId="{C49DA8F6-BCC1-4447-B54C-57856834B94B}"/>
          </ac:cxnSpMkLst>
        </pc:cxnChg>
      </pc:sldChg>
      <pc:sldChg chg="addSp delSp modSp mod setBg modClrScheme addAnim delAnim modAnim delDesignElem chgLayout">
        <pc:chgData name="Abhiram S ." userId="S::abhirams.a@hcl.com::16ab23a3-e773-4874-88a9-19898e214411" providerId="AD" clId="Web-{79074BCD-1E75-2447-87BE-236FE5DC087A}" dt="2022-06-29T10:37:29.363" v="279" actId="20577"/>
        <pc:sldMkLst>
          <pc:docMk/>
          <pc:sldMk cId="1658662086" sldId="288"/>
        </pc:sldMkLst>
        <pc:spChg chg="mod ord">
          <ac:chgData name="Abhiram S ." userId="S::abhirams.a@hcl.com::16ab23a3-e773-4874-88a9-19898e214411" providerId="AD" clId="Web-{79074BCD-1E75-2447-87BE-236FE5DC087A}" dt="2022-06-29T10:37:15.441" v="272"/>
          <ac:spMkLst>
            <pc:docMk/>
            <pc:sldMk cId="1658662086" sldId="288"/>
            <ac:spMk id="2" creationId="{00000000-0000-0000-0000-000000000000}"/>
          </ac:spMkLst>
        </pc:spChg>
        <pc:spChg chg="mod ord">
          <ac:chgData name="Abhiram S ." userId="S::abhirams.a@hcl.com::16ab23a3-e773-4874-88a9-19898e214411" providerId="AD" clId="Web-{79074BCD-1E75-2447-87BE-236FE5DC087A}" dt="2022-06-29T10:37:29.363" v="279" actId="20577"/>
          <ac:spMkLst>
            <pc:docMk/>
            <pc:sldMk cId="1658662086" sldId="288"/>
            <ac:spMk id="3" creationId="{00000000-0000-0000-0000-000000000000}"/>
          </ac:spMkLst>
        </pc:spChg>
        <pc:spChg chg="add del mod">
          <ac:chgData name="Abhiram S ." userId="S::abhirams.a@hcl.com::16ab23a3-e773-4874-88a9-19898e214411" providerId="AD" clId="Web-{79074BCD-1E75-2447-87BE-236FE5DC087A}" dt="2022-06-29T09:41:12.076" v="35"/>
          <ac:spMkLst>
            <pc:docMk/>
            <pc:sldMk cId="1658662086" sldId="288"/>
            <ac:spMk id="5" creationId="{85D94201-BE14-407D-7D83-7D13BD5A0C1D}"/>
          </ac:spMkLst>
        </pc:spChg>
        <pc:spChg chg="add">
          <ac:chgData name="Abhiram S ." userId="S::abhirams.a@hcl.com::16ab23a3-e773-4874-88a9-19898e214411" providerId="AD" clId="Web-{79074BCD-1E75-2447-87BE-236FE5DC087A}" dt="2022-06-29T09:41:15.998" v="36"/>
          <ac:spMkLst>
            <pc:docMk/>
            <pc:sldMk cId="1658662086" sldId="288"/>
            <ac:spMk id="6" creationId="{081EA652-8C6A-4E69-BEB9-170809474553}"/>
          </ac:spMkLst>
        </pc:spChg>
        <pc:spChg chg="add">
          <ac:chgData name="Abhiram S ." userId="S::abhirams.a@hcl.com::16ab23a3-e773-4874-88a9-19898e214411" providerId="AD" clId="Web-{79074BCD-1E75-2447-87BE-236FE5DC087A}" dt="2022-06-29T09:41:15.998" v="36"/>
          <ac:spMkLst>
            <pc:docMk/>
            <pc:sldMk cId="1658662086" sldId="288"/>
            <ac:spMk id="7" creationId="{10B777DF-F6A2-4D53-B6F0-D9700609EE79}"/>
          </ac:spMkLst>
        </pc:spChg>
        <pc:spChg chg="add">
          <ac:chgData name="Abhiram S ." userId="S::abhirams.a@hcl.com::16ab23a3-e773-4874-88a9-19898e214411" providerId="AD" clId="Web-{79074BCD-1E75-2447-87BE-236FE5DC087A}" dt="2022-06-29T09:41:15.998" v="36"/>
          <ac:spMkLst>
            <pc:docMk/>
            <pc:sldMk cId="1658662086" sldId="288"/>
            <ac:spMk id="9" creationId="{5298780A-33B9-4EA2-8F67-DE68AD62841B}"/>
          </ac:spMkLst>
        </pc:spChg>
        <pc:spChg chg="add">
          <ac:chgData name="Abhiram S ." userId="S::abhirams.a@hcl.com::16ab23a3-e773-4874-88a9-19898e214411" providerId="AD" clId="Web-{79074BCD-1E75-2447-87BE-236FE5DC087A}" dt="2022-06-29T09:41:15.998" v="36"/>
          <ac:spMkLst>
            <pc:docMk/>
            <pc:sldMk cId="1658662086" sldId="288"/>
            <ac:spMk id="11" creationId="{7F488E8B-4E1E-4402-8935-D4E6C02615C7}"/>
          </ac:spMkLst>
        </pc:spChg>
        <pc:spChg chg="add del">
          <ac:chgData name="Abhiram S ." userId="S::abhirams.a@hcl.com::16ab23a3-e773-4874-88a9-19898e214411" providerId="AD" clId="Web-{79074BCD-1E75-2447-87BE-236FE5DC087A}" dt="2022-06-29T09:40:01.778" v="28"/>
          <ac:spMkLst>
            <pc:docMk/>
            <pc:sldMk cId="1658662086" sldId="288"/>
            <ac:spMk id="12" creationId="{4FA533C5-33E3-4611-AF9F-72811D8B26A6}"/>
          </ac:spMkLst>
        </pc:spChg>
        <pc:spChg chg="add del">
          <ac:chgData name="Abhiram S ." userId="S::abhirams.a@hcl.com::16ab23a3-e773-4874-88a9-19898e214411" providerId="AD" clId="Web-{79074BCD-1E75-2447-87BE-236FE5DC087A}" dt="2022-06-29T10:37:15.441" v="272"/>
          <ac:spMkLst>
            <pc:docMk/>
            <pc:sldMk cId="1658662086" sldId="288"/>
            <ac:spMk id="13" creationId="{35F60170-91B4-45F0-B88B-9C07AEC4642C}"/>
          </ac:spMkLst>
        </pc:spChg>
        <pc:spChg chg="add del">
          <ac:chgData name="Abhiram S ." userId="S::abhirams.a@hcl.com::16ab23a3-e773-4874-88a9-19898e214411" providerId="AD" clId="Web-{79074BCD-1E75-2447-87BE-236FE5DC087A}" dt="2022-06-29T10:37:15.441" v="272"/>
          <ac:spMkLst>
            <pc:docMk/>
            <pc:sldMk cId="1658662086" sldId="288"/>
            <ac:spMk id="15" creationId="{2C7D7C94-41C0-4614-8A18-941174D4D2AF}"/>
          </ac:spMkLst>
        </pc:spChg>
        <pc:spChg chg="add del">
          <ac:chgData name="Abhiram S ." userId="S::abhirams.a@hcl.com::16ab23a3-e773-4874-88a9-19898e214411" providerId="AD" clId="Web-{79074BCD-1E75-2447-87BE-236FE5DC087A}" dt="2022-06-29T09:40:01.778" v="28"/>
          <ac:spMkLst>
            <pc:docMk/>
            <pc:sldMk cId="1658662086" sldId="288"/>
            <ac:spMk id="18" creationId="{87F0FDC4-AD8C-47D9-9131-623C98ADB0AE}"/>
          </ac:spMkLst>
        </pc:spChg>
        <pc:spChg chg="add del">
          <ac:chgData name="Abhiram S ." userId="S::abhirams.a@hcl.com::16ab23a3-e773-4874-88a9-19898e214411" providerId="AD" clId="Web-{79074BCD-1E75-2447-87BE-236FE5DC087A}" dt="2022-06-29T09:40:01.778" v="28"/>
          <ac:spMkLst>
            <pc:docMk/>
            <pc:sldMk cId="1658662086" sldId="288"/>
            <ac:spMk id="20" creationId="{C28D0172-F2E0-4763-9C35-F022664959D8}"/>
          </ac:spMkLst>
        </pc:spChg>
        <pc:spChg chg="add del">
          <ac:chgData name="Abhiram S ." userId="S::abhirams.a@hcl.com::16ab23a3-e773-4874-88a9-19898e214411" providerId="AD" clId="Web-{79074BCD-1E75-2447-87BE-236FE5DC087A}" dt="2022-06-29T09:40:01.778" v="28"/>
          <ac:spMkLst>
            <pc:docMk/>
            <pc:sldMk cId="1658662086" sldId="288"/>
            <ac:spMk id="22" creationId="{9F2851FB-E841-4509-8A6D-A416376EA380}"/>
          </ac:spMkLst>
        </pc:spChg>
        <pc:spChg chg="add del">
          <ac:chgData name="Abhiram S ." userId="S::abhirams.a@hcl.com::16ab23a3-e773-4874-88a9-19898e214411" providerId="AD" clId="Web-{79074BCD-1E75-2447-87BE-236FE5DC087A}" dt="2022-06-29T09:40:01.778" v="28"/>
          <ac:spMkLst>
            <pc:docMk/>
            <pc:sldMk cId="1658662086" sldId="288"/>
            <ac:spMk id="24" creationId="{DF6FB2B2-CE21-407F-B22E-302DADC2C3D3}"/>
          </ac:spMkLst>
        </pc:spChg>
        <pc:spChg chg="add">
          <ac:chgData name="Abhiram S ." userId="S::abhirams.a@hcl.com::16ab23a3-e773-4874-88a9-19898e214411" providerId="AD" clId="Web-{79074BCD-1E75-2447-87BE-236FE5DC087A}" dt="2022-06-29T10:37:15.441" v="272"/>
          <ac:spMkLst>
            <pc:docMk/>
            <pc:sldMk cId="1658662086" sldId="288"/>
            <ac:spMk id="31" creationId="{4038CB10-1F5C-4D54-9DF7-12586DE5B007}"/>
          </ac:spMkLst>
        </pc:spChg>
        <pc:spChg chg="add">
          <ac:chgData name="Abhiram S ." userId="S::abhirams.a@hcl.com::16ab23a3-e773-4874-88a9-19898e214411" providerId="AD" clId="Web-{79074BCD-1E75-2447-87BE-236FE5DC087A}" dt="2022-06-29T10:37:15.441" v="272"/>
          <ac:spMkLst>
            <pc:docMk/>
            <pc:sldMk cId="1658662086" sldId="288"/>
            <ac:spMk id="33" creationId="{73ED6512-6858-4552-B699-9A97FE9A4EA2}"/>
          </ac:spMkLst>
        </pc:spChg>
        <pc:grpChg chg="add del">
          <ac:chgData name="Abhiram S ." userId="S::abhirams.a@hcl.com::16ab23a3-e773-4874-88a9-19898e214411" providerId="AD" clId="Web-{79074BCD-1E75-2447-87BE-236FE5DC087A}" dt="2022-06-29T10:37:15.441" v="272"/>
          <ac:grpSpMkLst>
            <pc:docMk/>
            <pc:sldMk cId="1658662086" sldId="288"/>
            <ac:grpSpMk id="23" creationId="{65B3D45F-509E-43F3-B685-A5E78AD0D820}"/>
          </ac:grpSpMkLst>
        </pc:grpChg>
        <pc:picChg chg="add del mod">
          <ac:chgData name="Abhiram S ." userId="S::abhirams.a@hcl.com::16ab23a3-e773-4874-88a9-19898e214411" providerId="AD" clId="Web-{79074BCD-1E75-2447-87BE-236FE5DC087A}" dt="2022-06-29T09:41:12.076" v="35"/>
          <ac:picMkLst>
            <pc:docMk/>
            <pc:sldMk cId="1658662086" sldId="288"/>
            <ac:picMk id="4" creationId="{094DA4EB-C19F-3089-F2F2-BF3C70A561CF}"/>
          </ac:picMkLst>
        </pc:picChg>
        <pc:picChg chg="add del">
          <ac:chgData name="Abhiram S ." userId="S::abhirams.a@hcl.com::16ab23a3-e773-4874-88a9-19898e214411" providerId="AD" clId="Web-{79074BCD-1E75-2447-87BE-236FE5DC087A}" dt="2022-06-29T09:40:01.778" v="28"/>
          <ac:picMkLst>
            <pc:docMk/>
            <pc:sldMk cId="1658662086" sldId="288"/>
            <ac:picMk id="8" creationId="{91B28F63-CF00-448F-B141-FE33C33B1891}"/>
          </ac:picMkLst>
        </pc:picChg>
        <pc:picChg chg="add del">
          <ac:chgData name="Abhiram S ." userId="S::abhirams.a@hcl.com::16ab23a3-e773-4874-88a9-19898e214411" providerId="AD" clId="Web-{79074BCD-1E75-2447-87BE-236FE5DC087A}" dt="2022-06-29T09:40:01.778" v="28"/>
          <ac:picMkLst>
            <pc:docMk/>
            <pc:sldMk cId="1658662086" sldId="288"/>
            <ac:picMk id="10" creationId="{2AE609E2-8522-44E4-9077-980E5BCF3E14}"/>
          </ac:picMkLst>
        </pc:picChg>
        <pc:picChg chg="add del">
          <ac:chgData name="Abhiram S ." userId="S::abhirams.a@hcl.com::16ab23a3-e773-4874-88a9-19898e214411" providerId="AD" clId="Web-{79074BCD-1E75-2447-87BE-236FE5DC087A}" dt="2022-06-29T09:40:01.778" v="28"/>
          <ac:picMkLst>
            <pc:docMk/>
            <pc:sldMk cId="1658662086" sldId="288"/>
            <ac:picMk id="14" creationId="{8949AD42-25FD-4C3D-9EEE-B7FEC5809988}"/>
          </ac:picMkLst>
        </pc:picChg>
        <pc:picChg chg="add del">
          <ac:chgData name="Abhiram S ." userId="S::abhirams.a@hcl.com::16ab23a3-e773-4874-88a9-19898e214411" providerId="AD" clId="Web-{79074BCD-1E75-2447-87BE-236FE5DC087A}" dt="2022-06-29T09:40:01.778" v="28"/>
          <ac:picMkLst>
            <pc:docMk/>
            <pc:sldMk cId="1658662086" sldId="288"/>
            <ac:picMk id="16" creationId="{6AC7D913-60B7-4603-881B-831DA5D3A940}"/>
          </ac:picMkLst>
        </pc:picChg>
        <pc:picChg chg="add mod">
          <ac:chgData name="Abhiram S ." userId="S::abhirams.a@hcl.com::16ab23a3-e773-4874-88a9-19898e214411" providerId="AD" clId="Web-{79074BCD-1E75-2447-87BE-236FE5DC087A}" dt="2022-06-29T10:37:15.441" v="272"/>
          <ac:picMkLst>
            <pc:docMk/>
            <pc:sldMk cId="1658662086" sldId="288"/>
            <ac:picMk id="26" creationId="{5E1CAA17-9A98-5711-3083-8C43DA8A3B5E}"/>
          </ac:picMkLst>
        </pc:picChg>
        <pc:cxnChg chg="add del">
          <ac:chgData name="Abhiram S ." userId="S::abhirams.a@hcl.com::16ab23a3-e773-4874-88a9-19898e214411" providerId="AD" clId="Web-{79074BCD-1E75-2447-87BE-236FE5DC087A}" dt="2022-06-29T10:37:15.441" v="272"/>
          <ac:cxnSpMkLst>
            <pc:docMk/>
            <pc:sldMk cId="1658662086" sldId="288"/>
            <ac:cxnSpMk id="19" creationId="{61F6FBC1-6409-4059-B87B-1BE513242FE6}"/>
          </ac:cxnSpMkLst>
        </pc:cxnChg>
        <pc:cxnChg chg="add del">
          <ac:chgData name="Abhiram S ." userId="S::abhirams.a@hcl.com::16ab23a3-e773-4874-88a9-19898e214411" providerId="AD" clId="Web-{79074BCD-1E75-2447-87BE-236FE5DC087A}" dt="2022-06-29T10:37:15.441" v="272"/>
          <ac:cxnSpMkLst>
            <pc:docMk/>
            <pc:sldMk cId="1658662086" sldId="288"/>
            <ac:cxnSpMk id="21" creationId="{E6A98E26-C7DC-48E3-8F50-FBF7F3C50F4C}"/>
          </ac:cxnSpMkLst>
        </pc:cxnChg>
      </pc:sldChg>
      <pc:sldChg chg="addSp delSp modSp mod setBg modClrScheme chgLayout">
        <pc:chgData name="Abhiram S ." userId="S::abhirams.a@hcl.com::16ab23a3-e773-4874-88a9-19898e214411" providerId="AD" clId="Web-{79074BCD-1E75-2447-87BE-236FE5DC087A}" dt="2022-06-29T10:16:46.406" v="220"/>
        <pc:sldMkLst>
          <pc:docMk/>
          <pc:sldMk cId="1098989577" sldId="289"/>
        </pc:sldMkLst>
        <pc:spChg chg="mod ord">
          <ac:chgData name="Abhiram S ." userId="S::abhirams.a@hcl.com::16ab23a3-e773-4874-88a9-19898e214411" providerId="AD" clId="Web-{79074BCD-1E75-2447-87BE-236FE5DC087A}" dt="2022-06-29T10:16:46.406" v="220"/>
          <ac:spMkLst>
            <pc:docMk/>
            <pc:sldMk cId="1098989577" sldId="289"/>
            <ac:spMk id="3" creationId="{00000000-0000-0000-0000-000000000000}"/>
          </ac:spMkLst>
        </pc:spChg>
        <pc:spChg chg="mod ord">
          <ac:chgData name="Abhiram S ." userId="S::abhirams.a@hcl.com::16ab23a3-e773-4874-88a9-19898e214411" providerId="AD" clId="Web-{79074BCD-1E75-2447-87BE-236FE5DC087A}" dt="2022-06-29T10:16:46.406" v="220"/>
          <ac:spMkLst>
            <pc:docMk/>
            <pc:sldMk cId="1098989577" sldId="289"/>
            <ac:spMk id="4" creationId="{00000000-0000-0000-0000-000000000000}"/>
          </ac:spMkLst>
        </pc:spChg>
        <pc:spChg chg="add del">
          <ac:chgData name="Abhiram S ." userId="S::abhirams.a@hcl.com::16ab23a3-e773-4874-88a9-19898e214411" providerId="AD" clId="Web-{79074BCD-1E75-2447-87BE-236FE5DC087A}" dt="2022-06-29T10:16:46.406" v="219"/>
          <ac:spMkLst>
            <pc:docMk/>
            <pc:sldMk cId="1098989577" sldId="289"/>
            <ac:spMk id="6" creationId="{E1C5E313-90CE-4E71-AFD0-5C1B21881EF8}"/>
          </ac:spMkLst>
        </pc:spChg>
        <pc:spChg chg="add del">
          <ac:chgData name="Abhiram S ." userId="S::abhirams.a@hcl.com::16ab23a3-e773-4874-88a9-19898e214411" providerId="AD" clId="Web-{79074BCD-1E75-2447-87BE-236FE5DC087A}" dt="2022-06-29T10:16:46.406" v="219"/>
          <ac:spMkLst>
            <pc:docMk/>
            <pc:sldMk cId="1098989577" sldId="289"/>
            <ac:spMk id="7" creationId="{EBEC3C1A-FB20-41E3-A94B-AAE41D1F533F}"/>
          </ac:spMkLst>
        </pc:spChg>
        <pc:spChg chg="add">
          <ac:chgData name="Abhiram S ." userId="S::abhirams.a@hcl.com::16ab23a3-e773-4874-88a9-19898e214411" providerId="AD" clId="Web-{79074BCD-1E75-2447-87BE-236FE5DC087A}" dt="2022-06-29T09:42:51.327" v="54"/>
          <ac:spMkLst>
            <pc:docMk/>
            <pc:sldMk cId="1098989577" sldId="289"/>
            <ac:spMk id="9" creationId="{D278ADA9-6383-4BDD-80D2-8899A402687B}"/>
          </ac:spMkLst>
        </pc:spChg>
        <pc:spChg chg="add">
          <ac:chgData name="Abhiram S ." userId="S::abhirams.a@hcl.com::16ab23a3-e773-4874-88a9-19898e214411" providerId="AD" clId="Web-{79074BCD-1E75-2447-87BE-236FE5DC087A}" dt="2022-06-29T09:42:51.327" v="54"/>
          <ac:spMkLst>
            <pc:docMk/>
            <pc:sldMk cId="1098989577" sldId="289"/>
            <ac:spMk id="11" creationId="{484B7147-B0F6-40ED-B5A2-FF72BC8198B6}"/>
          </ac:spMkLst>
        </pc:spChg>
        <pc:spChg chg="add">
          <ac:chgData name="Abhiram S ." userId="S::abhirams.a@hcl.com::16ab23a3-e773-4874-88a9-19898e214411" providerId="AD" clId="Web-{79074BCD-1E75-2447-87BE-236FE5DC087A}" dt="2022-06-29T09:42:51.327" v="54"/>
          <ac:spMkLst>
            <pc:docMk/>
            <pc:sldMk cId="1098989577" sldId="289"/>
            <ac:spMk id="13" creationId="{B36D2DE0-0628-4A9A-A59D-7BA8B5EB3022}"/>
          </ac:spMkLst>
        </pc:spChg>
        <pc:spChg chg="add">
          <ac:chgData name="Abhiram S ." userId="S::abhirams.a@hcl.com::16ab23a3-e773-4874-88a9-19898e214411" providerId="AD" clId="Web-{79074BCD-1E75-2447-87BE-236FE5DC087A}" dt="2022-06-29T09:42:51.327" v="54"/>
          <ac:spMkLst>
            <pc:docMk/>
            <pc:sldMk cId="1098989577" sldId="289"/>
            <ac:spMk id="15" creationId="{48E405C9-94BE-41DA-928C-DEC9A8550E9F}"/>
          </ac:spMkLst>
        </pc:spChg>
        <pc:spChg chg="add">
          <ac:chgData name="Abhiram S ." userId="S::abhirams.a@hcl.com::16ab23a3-e773-4874-88a9-19898e214411" providerId="AD" clId="Web-{79074BCD-1E75-2447-87BE-236FE5DC087A}" dt="2022-06-29T10:16:46.406" v="220"/>
          <ac:spMkLst>
            <pc:docMk/>
            <pc:sldMk cId="1098989577" sldId="289"/>
            <ac:spMk id="16" creationId="{9C7E0A2C-7C0A-4AAC-B3B0-6C12B2EBAE05}"/>
          </ac:spMkLst>
        </pc:spChg>
        <pc:spChg chg="add">
          <ac:chgData name="Abhiram S ." userId="S::abhirams.a@hcl.com::16ab23a3-e773-4874-88a9-19898e214411" providerId="AD" clId="Web-{79074BCD-1E75-2447-87BE-236FE5DC087A}" dt="2022-06-29T09:42:51.327" v="54"/>
          <ac:spMkLst>
            <pc:docMk/>
            <pc:sldMk cId="1098989577" sldId="289"/>
            <ac:spMk id="17" creationId="{D2091A72-D5BB-42AC-8FD3-F7747D90861E}"/>
          </ac:spMkLst>
        </pc:spChg>
        <pc:spChg chg="add">
          <ac:chgData name="Abhiram S ." userId="S::abhirams.a@hcl.com::16ab23a3-e773-4874-88a9-19898e214411" providerId="AD" clId="Web-{79074BCD-1E75-2447-87BE-236FE5DC087A}" dt="2022-06-29T10:16:46.406" v="220"/>
          <ac:spMkLst>
            <pc:docMk/>
            <pc:sldMk cId="1098989577" sldId="289"/>
            <ac:spMk id="18" creationId="{5EB7D2A2-F448-44D4-938C-DC84CBCB3B1E}"/>
          </ac:spMkLst>
        </pc:spChg>
        <pc:spChg chg="add">
          <ac:chgData name="Abhiram S ." userId="S::abhirams.a@hcl.com::16ab23a3-e773-4874-88a9-19898e214411" providerId="AD" clId="Web-{79074BCD-1E75-2447-87BE-236FE5DC087A}" dt="2022-06-29T09:42:51.327" v="54"/>
          <ac:spMkLst>
            <pc:docMk/>
            <pc:sldMk cId="1098989577" sldId="289"/>
            <ac:spMk id="19" creationId="{6ED12BFC-A737-46AF-8411-481112D54B0C}"/>
          </ac:spMkLst>
        </pc:spChg>
        <pc:spChg chg="add">
          <ac:chgData name="Abhiram S ." userId="S::abhirams.a@hcl.com::16ab23a3-e773-4874-88a9-19898e214411" providerId="AD" clId="Web-{79074BCD-1E75-2447-87BE-236FE5DC087A}" dt="2022-06-29T10:16:46.406" v="220"/>
          <ac:spMkLst>
            <pc:docMk/>
            <pc:sldMk cId="1098989577" sldId="289"/>
            <ac:spMk id="20" creationId="{871AEA07-1E14-44B4-8E55-64EF049CD66F}"/>
          </ac:spMkLst>
        </pc:spChg>
        <pc:grpChg chg="add del">
          <ac:chgData name="Abhiram S ." userId="S::abhirams.a@hcl.com::16ab23a3-e773-4874-88a9-19898e214411" providerId="AD" clId="Web-{79074BCD-1E75-2447-87BE-236FE5DC087A}" dt="2022-06-29T10:16:46.406" v="219"/>
          <ac:grpSpMkLst>
            <pc:docMk/>
            <pc:sldMk cId="1098989577" sldId="289"/>
            <ac:grpSpMk id="8" creationId="{6B90209A-8975-468A-AAC9-10326489042B}"/>
          </ac:grpSpMkLst>
        </pc:grpChg>
        <pc:cxnChg chg="add">
          <ac:chgData name="Abhiram S ." userId="S::abhirams.a@hcl.com::16ab23a3-e773-4874-88a9-19898e214411" providerId="AD" clId="Web-{79074BCD-1E75-2447-87BE-236FE5DC087A}" dt="2022-06-29T10:16:46.406" v="220"/>
          <ac:cxnSpMkLst>
            <pc:docMk/>
            <pc:sldMk cId="1098989577" sldId="289"/>
            <ac:cxnSpMk id="21" creationId="{F7C8EA93-3210-4C62-99E9-153C275E3A87}"/>
          </ac:cxnSpMkLst>
        </pc:cxnChg>
      </pc:sldChg>
      <pc:sldChg chg="addSp delSp modSp mod setBg modClrScheme chgLayout">
        <pc:chgData name="Abhiram S ." userId="S::abhirams.a@hcl.com::16ab23a3-e773-4874-88a9-19898e214411" providerId="AD" clId="Web-{79074BCD-1E75-2447-87BE-236FE5DC087A}" dt="2022-06-29T10:21:06.832" v="227"/>
        <pc:sldMkLst>
          <pc:docMk/>
          <pc:sldMk cId="4196793059" sldId="290"/>
        </pc:sldMkLst>
        <pc:spChg chg="mod ord">
          <ac:chgData name="Abhiram S ." userId="S::abhirams.a@hcl.com::16ab23a3-e773-4874-88a9-19898e214411" providerId="AD" clId="Web-{79074BCD-1E75-2447-87BE-236FE5DC087A}" dt="2022-06-29T10:09:14.368" v="179"/>
          <ac:spMkLst>
            <pc:docMk/>
            <pc:sldMk cId="4196793059" sldId="290"/>
            <ac:spMk id="2" creationId="{00000000-0000-0000-0000-000000000000}"/>
          </ac:spMkLst>
        </pc:spChg>
        <pc:spChg chg="mod ord">
          <ac:chgData name="Abhiram S ." userId="S::abhirams.a@hcl.com::16ab23a3-e773-4874-88a9-19898e214411" providerId="AD" clId="Web-{79074BCD-1E75-2447-87BE-236FE5DC087A}" dt="2022-06-29T10:09:14.368" v="179"/>
          <ac:spMkLst>
            <pc:docMk/>
            <pc:sldMk cId="4196793059" sldId="290"/>
            <ac:spMk id="3" creationId="{00000000-0000-0000-0000-000000000000}"/>
          </ac:spMkLst>
        </pc:spChg>
        <pc:spChg chg="add">
          <ac:chgData name="Abhiram S ." userId="S::abhirams.a@hcl.com::16ab23a3-e773-4874-88a9-19898e214411" providerId="AD" clId="Web-{79074BCD-1E75-2447-87BE-236FE5DC087A}" dt="2022-06-29T10:21:06.832" v="227"/>
          <ac:spMkLst>
            <pc:docMk/>
            <pc:sldMk cId="4196793059" sldId="290"/>
            <ac:spMk id="5" creationId="{4E1BEB12-92AF-4445-98AD-4C7756E7C93B}"/>
          </ac:spMkLst>
        </pc:spChg>
        <pc:spChg chg="add">
          <ac:chgData name="Abhiram S ." userId="S::abhirams.a@hcl.com::16ab23a3-e773-4874-88a9-19898e214411" providerId="AD" clId="Web-{79074BCD-1E75-2447-87BE-236FE5DC087A}" dt="2022-06-29T10:21:06.832" v="227"/>
          <ac:spMkLst>
            <pc:docMk/>
            <pc:sldMk cId="4196793059" sldId="290"/>
            <ac:spMk id="6" creationId="{D0522C2C-7B5C-48A7-A969-03941E5D2E76}"/>
          </ac:spMkLst>
        </pc:spChg>
        <pc:spChg chg="add">
          <ac:chgData name="Abhiram S ." userId="S::abhirams.a@hcl.com::16ab23a3-e773-4874-88a9-19898e214411" providerId="AD" clId="Web-{79074BCD-1E75-2447-87BE-236FE5DC087A}" dt="2022-06-29T10:21:06.832" v="227"/>
          <ac:spMkLst>
            <pc:docMk/>
            <pc:sldMk cId="4196793059" sldId="290"/>
            <ac:spMk id="7" creationId="{9C682A1A-5B2D-4111-BBD6-620165633E5B}"/>
          </ac:spMkLst>
        </pc:spChg>
        <pc:spChg chg="add del">
          <ac:chgData name="Abhiram S ." userId="S::abhirams.a@hcl.com::16ab23a3-e773-4874-88a9-19898e214411" providerId="AD" clId="Web-{79074BCD-1E75-2447-87BE-236FE5DC087A}" dt="2022-06-29T09:43:39.609" v="64"/>
          <ac:spMkLst>
            <pc:docMk/>
            <pc:sldMk cId="4196793059" sldId="290"/>
            <ac:spMk id="8" creationId="{59EF30C2-29AC-4A0D-BC0A-A679CF113EDD}"/>
          </ac:spMkLst>
        </pc:spChg>
        <pc:spChg chg="add">
          <ac:chgData name="Abhiram S ." userId="S::abhirams.a@hcl.com::16ab23a3-e773-4874-88a9-19898e214411" providerId="AD" clId="Web-{79074BCD-1E75-2447-87BE-236FE5DC087A}" dt="2022-06-29T10:21:06.832" v="227"/>
          <ac:spMkLst>
            <pc:docMk/>
            <pc:sldMk cId="4196793059" sldId="290"/>
            <ac:spMk id="9" creationId="{D6EE29F2-D77F-4BD0-A20B-334D316A1C9D}"/>
          </ac:spMkLst>
        </pc:spChg>
        <pc:spChg chg="add del">
          <ac:chgData name="Abhiram S ." userId="S::abhirams.a@hcl.com::16ab23a3-e773-4874-88a9-19898e214411" providerId="AD" clId="Web-{79074BCD-1E75-2447-87BE-236FE5DC087A}" dt="2022-06-29T09:43:39.609" v="64"/>
          <ac:spMkLst>
            <pc:docMk/>
            <pc:sldMk cId="4196793059" sldId="290"/>
            <ac:spMk id="10" creationId="{9C682A1A-5B2D-4111-BBD6-620165633E5B}"/>
          </ac:spMkLst>
        </pc:spChg>
        <pc:spChg chg="add">
          <ac:chgData name="Abhiram S ." userId="S::abhirams.a@hcl.com::16ab23a3-e773-4874-88a9-19898e214411" providerId="AD" clId="Web-{79074BCD-1E75-2447-87BE-236FE5DC087A}" dt="2022-06-29T10:21:06.832" v="227"/>
          <ac:spMkLst>
            <pc:docMk/>
            <pc:sldMk cId="4196793059" sldId="290"/>
            <ac:spMk id="11" creationId="{22D09ED2-868F-42C6-866E-F92E0CEF314F}"/>
          </ac:spMkLst>
        </pc:spChg>
        <pc:spChg chg="add del">
          <ac:chgData name="Abhiram S ." userId="S::abhirams.a@hcl.com::16ab23a3-e773-4874-88a9-19898e214411" providerId="AD" clId="Web-{79074BCD-1E75-2447-87BE-236FE5DC087A}" dt="2022-06-29T09:43:39.609" v="64"/>
          <ac:spMkLst>
            <pc:docMk/>
            <pc:sldMk cId="4196793059" sldId="290"/>
            <ac:spMk id="14" creationId="{A04F1504-431A-4D86-9091-AE7E4B33376B}"/>
          </ac:spMkLst>
        </pc:spChg>
        <pc:spChg chg="add del">
          <ac:chgData name="Abhiram S ." userId="S::abhirams.a@hcl.com::16ab23a3-e773-4874-88a9-19898e214411" providerId="AD" clId="Web-{79074BCD-1E75-2447-87BE-236FE5DC087A}" dt="2022-06-29T09:43:39.609" v="64"/>
          <ac:spMkLst>
            <pc:docMk/>
            <pc:sldMk cId="4196793059" sldId="290"/>
            <ac:spMk id="16" creationId="{EA804283-B929-4503-802F-4585376E2B42}"/>
          </ac:spMkLst>
        </pc:spChg>
        <pc:spChg chg="add del">
          <ac:chgData name="Abhiram S ." userId="S::abhirams.a@hcl.com::16ab23a3-e773-4874-88a9-19898e214411" providerId="AD" clId="Web-{79074BCD-1E75-2447-87BE-236FE5DC087A}" dt="2022-06-29T09:43:39.609" v="64"/>
          <ac:spMkLst>
            <pc:docMk/>
            <pc:sldMk cId="4196793059" sldId="290"/>
            <ac:spMk id="18" creationId="{AD3811F5-514E-49A4-B382-673ED228A4CC}"/>
          </ac:spMkLst>
        </pc:spChg>
        <pc:spChg chg="add del">
          <ac:chgData name="Abhiram S ." userId="S::abhirams.a@hcl.com::16ab23a3-e773-4874-88a9-19898e214411" providerId="AD" clId="Web-{79074BCD-1E75-2447-87BE-236FE5DC087A}" dt="2022-06-29T09:43:39.609" v="64"/>
          <ac:spMkLst>
            <pc:docMk/>
            <pc:sldMk cId="4196793059" sldId="290"/>
            <ac:spMk id="20" creationId="{067AD921-1CEE-4C1B-9AA3-C66D908DDD14}"/>
          </ac:spMkLst>
        </pc:spChg>
        <pc:spChg chg="add del">
          <ac:chgData name="Abhiram S ." userId="S::abhirams.a@hcl.com::16ab23a3-e773-4874-88a9-19898e214411" providerId="AD" clId="Web-{79074BCD-1E75-2447-87BE-236FE5DC087A}" dt="2022-06-29T09:43:39.609" v="64"/>
          <ac:spMkLst>
            <pc:docMk/>
            <pc:sldMk cId="4196793059" sldId="290"/>
            <ac:spMk id="22" creationId="{C36A08F5-3B56-47C5-A371-9187BE56E1E5}"/>
          </ac:spMkLst>
        </pc:spChg>
        <pc:spChg chg="add del">
          <ac:chgData name="Abhiram S ." userId="S::abhirams.a@hcl.com::16ab23a3-e773-4874-88a9-19898e214411" providerId="AD" clId="Web-{79074BCD-1E75-2447-87BE-236FE5DC087A}" dt="2022-06-29T09:43:44.094" v="66"/>
          <ac:spMkLst>
            <pc:docMk/>
            <pc:sldMk cId="4196793059" sldId="290"/>
            <ac:spMk id="24" creationId="{3BAA5CB3-DD96-408C-A8DF-F03B7F0E2326}"/>
          </ac:spMkLst>
        </pc:spChg>
        <pc:spChg chg="add del">
          <ac:chgData name="Abhiram S ." userId="S::abhirams.a@hcl.com::16ab23a3-e773-4874-88a9-19898e214411" providerId="AD" clId="Web-{79074BCD-1E75-2447-87BE-236FE5DC087A}" dt="2022-06-29T09:43:46.500" v="68"/>
          <ac:spMkLst>
            <pc:docMk/>
            <pc:sldMk cId="4196793059" sldId="290"/>
            <ac:spMk id="26" creationId="{4E1BEB12-92AF-4445-98AD-4C7756E7C93B}"/>
          </ac:spMkLst>
        </pc:spChg>
        <pc:spChg chg="add del">
          <ac:chgData name="Abhiram S ." userId="S::abhirams.a@hcl.com::16ab23a3-e773-4874-88a9-19898e214411" providerId="AD" clId="Web-{79074BCD-1E75-2447-87BE-236FE5DC087A}" dt="2022-06-29T09:43:46.500" v="68"/>
          <ac:spMkLst>
            <pc:docMk/>
            <pc:sldMk cId="4196793059" sldId="290"/>
            <ac:spMk id="27" creationId="{D0522C2C-7B5C-48A7-A969-03941E5D2E76}"/>
          </ac:spMkLst>
        </pc:spChg>
        <pc:spChg chg="add del">
          <ac:chgData name="Abhiram S ." userId="S::abhirams.a@hcl.com::16ab23a3-e773-4874-88a9-19898e214411" providerId="AD" clId="Web-{79074BCD-1E75-2447-87BE-236FE5DC087A}" dt="2022-06-29T09:43:46.500" v="68"/>
          <ac:spMkLst>
            <pc:docMk/>
            <pc:sldMk cId="4196793059" sldId="290"/>
            <ac:spMk id="28" creationId="{9C682A1A-5B2D-4111-BBD6-620165633E5B}"/>
          </ac:spMkLst>
        </pc:spChg>
        <pc:spChg chg="add del">
          <ac:chgData name="Abhiram S ." userId="S::abhirams.a@hcl.com::16ab23a3-e773-4874-88a9-19898e214411" providerId="AD" clId="Web-{79074BCD-1E75-2447-87BE-236FE5DC087A}" dt="2022-06-29T09:43:46.500" v="68"/>
          <ac:spMkLst>
            <pc:docMk/>
            <pc:sldMk cId="4196793059" sldId="290"/>
            <ac:spMk id="29" creationId="{D6EE29F2-D77F-4BD0-A20B-334D316A1C9D}"/>
          </ac:spMkLst>
        </pc:spChg>
        <pc:spChg chg="add del">
          <ac:chgData name="Abhiram S ." userId="S::abhirams.a@hcl.com::16ab23a3-e773-4874-88a9-19898e214411" providerId="AD" clId="Web-{79074BCD-1E75-2447-87BE-236FE5DC087A}" dt="2022-06-29T09:43:46.500" v="68"/>
          <ac:spMkLst>
            <pc:docMk/>
            <pc:sldMk cId="4196793059" sldId="290"/>
            <ac:spMk id="30" creationId="{22D09ED2-868F-42C6-866E-F92E0CEF314F}"/>
          </ac:spMkLst>
        </pc:spChg>
        <pc:spChg chg="add del">
          <ac:chgData name="Abhiram S ." userId="S::abhirams.a@hcl.com::16ab23a3-e773-4874-88a9-19898e214411" providerId="AD" clId="Web-{79074BCD-1E75-2447-87BE-236FE5DC087A}" dt="2022-06-29T09:43:49.219" v="70"/>
          <ac:spMkLst>
            <pc:docMk/>
            <pc:sldMk cId="4196793059" sldId="290"/>
            <ac:spMk id="32" creationId="{3BAA5CB3-DD96-408C-A8DF-F03B7F0E2326}"/>
          </ac:spMkLst>
        </pc:spChg>
        <pc:spChg chg="add">
          <ac:chgData name="Abhiram S ." userId="S::abhirams.a@hcl.com::16ab23a3-e773-4874-88a9-19898e214411" providerId="AD" clId="Web-{79074BCD-1E75-2447-87BE-236FE5DC087A}" dt="2022-06-29T09:43:49.234" v="71"/>
          <ac:spMkLst>
            <pc:docMk/>
            <pc:sldMk cId="4196793059" sldId="290"/>
            <ac:spMk id="34" creationId="{4E1BEB12-92AF-4445-98AD-4C7756E7C93B}"/>
          </ac:spMkLst>
        </pc:spChg>
        <pc:spChg chg="add">
          <ac:chgData name="Abhiram S ." userId="S::abhirams.a@hcl.com::16ab23a3-e773-4874-88a9-19898e214411" providerId="AD" clId="Web-{79074BCD-1E75-2447-87BE-236FE5DC087A}" dt="2022-06-29T09:43:49.234" v="71"/>
          <ac:spMkLst>
            <pc:docMk/>
            <pc:sldMk cId="4196793059" sldId="290"/>
            <ac:spMk id="35" creationId="{D0522C2C-7B5C-48A7-A969-03941E5D2E76}"/>
          </ac:spMkLst>
        </pc:spChg>
        <pc:spChg chg="add">
          <ac:chgData name="Abhiram S ." userId="S::abhirams.a@hcl.com::16ab23a3-e773-4874-88a9-19898e214411" providerId="AD" clId="Web-{79074BCD-1E75-2447-87BE-236FE5DC087A}" dt="2022-06-29T09:43:49.234" v="71"/>
          <ac:spMkLst>
            <pc:docMk/>
            <pc:sldMk cId="4196793059" sldId="290"/>
            <ac:spMk id="36" creationId="{9C682A1A-5B2D-4111-BBD6-620165633E5B}"/>
          </ac:spMkLst>
        </pc:spChg>
        <pc:spChg chg="add">
          <ac:chgData name="Abhiram S ." userId="S::abhirams.a@hcl.com::16ab23a3-e773-4874-88a9-19898e214411" providerId="AD" clId="Web-{79074BCD-1E75-2447-87BE-236FE5DC087A}" dt="2022-06-29T09:43:49.234" v="71"/>
          <ac:spMkLst>
            <pc:docMk/>
            <pc:sldMk cId="4196793059" sldId="290"/>
            <ac:spMk id="37" creationId="{D6EE29F2-D77F-4BD0-A20B-334D316A1C9D}"/>
          </ac:spMkLst>
        </pc:spChg>
        <pc:spChg chg="add">
          <ac:chgData name="Abhiram S ." userId="S::abhirams.a@hcl.com::16ab23a3-e773-4874-88a9-19898e214411" providerId="AD" clId="Web-{79074BCD-1E75-2447-87BE-236FE5DC087A}" dt="2022-06-29T09:43:49.234" v="71"/>
          <ac:spMkLst>
            <pc:docMk/>
            <pc:sldMk cId="4196793059" sldId="290"/>
            <ac:spMk id="38" creationId="{22D09ED2-868F-42C6-866E-F92E0CEF314F}"/>
          </ac:spMkLst>
        </pc:spChg>
        <pc:cxnChg chg="add del">
          <ac:chgData name="Abhiram S ." userId="S::abhirams.a@hcl.com::16ab23a3-e773-4874-88a9-19898e214411" providerId="AD" clId="Web-{79074BCD-1E75-2447-87BE-236FE5DC087A}" dt="2022-06-29T09:43:39.609" v="64"/>
          <ac:cxnSpMkLst>
            <pc:docMk/>
            <pc:sldMk cId="4196793059" sldId="290"/>
            <ac:cxnSpMk id="12" creationId="{266A0658-1CC4-4B0D-AAB7-A702286AFB03}"/>
          </ac:cxnSpMkLst>
        </pc:cxnChg>
      </pc:sldChg>
      <pc:sldChg chg="addSp delSp modSp mod setBg modClrScheme delDesignElem chgLayout">
        <pc:chgData name="Abhiram S ." userId="S::abhirams.a@hcl.com::16ab23a3-e773-4874-88a9-19898e214411" providerId="AD" clId="Web-{79074BCD-1E75-2447-87BE-236FE5DC087A}" dt="2022-06-29T10:21:53.802" v="232"/>
        <pc:sldMkLst>
          <pc:docMk/>
          <pc:sldMk cId="1748679642" sldId="291"/>
        </pc:sldMkLst>
        <pc:spChg chg="mod ord">
          <ac:chgData name="Abhiram S ." userId="S::abhirams.a@hcl.com::16ab23a3-e773-4874-88a9-19898e214411" providerId="AD" clId="Web-{79074BCD-1E75-2447-87BE-236FE5DC087A}" dt="2022-06-29T10:21:53.802" v="232"/>
          <ac:spMkLst>
            <pc:docMk/>
            <pc:sldMk cId="1748679642" sldId="291"/>
            <ac:spMk id="2" creationId="{00000000-0000-0000-0000-000000000000}"/>
          </ac:spMkLst>
        </pc:spChg>
        <pc:spChg chg="del mod ord">
          <ac:chgData name="Abhiram S ." userId="S::abhirams.a@hcl.com::16ab23a3-e773-4874-88a9-19898e214411" providerId="AD" clId="Web-{79074BCD-1E75-2447-87BE-236FE5DC087A}" dt="2022-06-29T10:07:36.679" v="175"/>
          <ac:spMkLst>
            <pc:docMk/>
            <pc:sldMk cId="1748679642" sldId="291"/>
            <ac:spMk id="3" creationId="{00000000-0000-0000-0000-000000000000}"/>
          </ac:spMkLst>
        </pc:spChg>
        <pc:spChg chg="add del">
          <ac:chgData name="Abhiram S ." userId="S::abhirams.a@hcl.com::16ab23a3-e773-4874-88a9-19898e214411" providerId="AD" clId="Web-{79074BCD-1E75-2447-87BE-236FE5DC087A}" dt="2022-06-29T10:21:39.755" v="229"/>
          <ac:spMkLst>
            <pc:docMk/>
            <pc:sldMk cId="1748679642" sldId="291"/>
            <ac:spMk id="7" creationId="{BACC6370-2D7E-4714-9D71-7542949D7D5D}"/>
          </ac:spMkLst>
        </pc:spChg>
        <pc:spChg chg="add">
          <ac:chgData name="Abhiram S ." userId="S::abhirams.a@hcl.com::16ab23a3-e773-4874-88a9-19898e214411" providerId="AD" clId="Web-{79074BCD-1E75-2447-87BE-236FE5DC087A}" dt="2022-06-29T09:44:04.188" v="72"/>
          <ac:spMkLst>
            <pc:docMk/>
            <pc:sldMk cId="1748679642" sldId="291"/>
            <ac:spMk id="8" creationId="{081EA652-8C6A-4E69-BEB9-170809474553}"/>
          </ac:spMkLst>
        </pc:spChg>
        <pc:spChg chg="add del">
          <ac:chgData name="Abhiram S ." userId="S::abhirams.a@hcl.com::16ab23a3-e773-4874-88a9-19898e214411" providerId="AD" clId="Web-{79074BCD-1E75-2447-87BE-236FE5DC087A}" dt="2022-06-29T10:09:14.368" v="179"/>
          <ac:spMkLst>
            <pc:docMk/>
            <pc:sldMk cId="1748679642" sldId="291"/>
            <ac:spMk id="9" creationId="{982413CC-69E6-4BDA-A88D-E4EF8F95B27D}"/>
          </ac:spMkLst>
        </pc:spChg>
        <pc:spChg chg="add">
          <ac:chgData name="Abhiram S ." userId="S::abhirams.a@hcl.com::16ab23a3-e773-4874-88a9-19898e214411" providerId="AD" clId="Web-{79074BCD-1E75-2447-87BE-236FE5DC087A}" dt="2022-06-29T09:44:04.188" v="72"/>
          <ac:spMkLst>
            <pc:docMk/>
            <pc:sldMk cId="1748679642" sldId="291"/>
            <ac:spMk id="10" creationId="{A4026A73-1F7F-49F2-B319-8CA3B3D53269}"/>
          </ac:spMkLst>
        </pc:spChg>
        <pc:spChg chg="add">
          <ac:chgData name="Abhiram S ." userId="S::abhirams.a@hcl.com::16ab23a3-e773-4874-88a9-19898e214411" providerId="AD" clId="Web-{79074BCD-1E75-2447-87BE-236FE5DC087A}" dt="2022-06-29T09:44:04.188" v="72"/>
          <ac:spMkLst>
            <pc:docMk/>
            <pc:sldMk cId="1748679642" sldId="291"/>
            <ac:spMk id="12" creationId="{5298780A-33B9-4EA2-8F67-DE68AD62841B}"/>
          </ac:spMkLst>
        </pc:spChg>
        <pc:spChg chg="add del">
          <ac:chgData name="Abhiram S ." userId="S::abhirams.a@hcl.com::16ab23a3-e773-4874-88a9-19898e214411" providerId="AD" clId="Web-{79074BCD-1E75-2447-87BE-236FE5DC087A}" dt="2022-06-29T10:21:39.755" v="229"/>
          <ac:spMkLst>
            <pc:docMk/>
            <pc:sldMk cId="1748679642" sldId="291"/>
            <ac:spMk id="13" creationId="{F68B3F68-107C-434F-AA38-110D5EA91B85}"/>
          </ac:spMkLst>
        </pc:spChg>
        <pc:spChg chg="add">
          <ac:chgData name="Abhiram S ." userId="S::abhirams.a@hcl.com::16ab23a3-e773-4874-88a9-19898e214411" providerId="AD" clId="Web-{79074BCD-1E75-2447-87BE-236FE5DC087A}" dt="2022-06-29T09:44:04.188" v="72"/>
          <ac:spMkLst>
            <pc:docMk/>
            <pc:sldMk cId="1748679642" sldId="291"/>
            <ac:spMk id="14" creationId="{7F488E8B-4E1E-4402-8935-D4E6C02615C7}"/>
          </ac:spMkLst>
        </pc:spChg>
        <pc:spChg chg="add del">
          <ac:chgData name="Abhiram S ." userId="S::abhirams.a@hcl.com::16ab23a3-e773-4874-88a9-19898e214411" providerId="AD" clId="Web-{79074BCD-1E75-2447-87BE-236FE5DC087A}" dt="2022-06-29T10:21:39.755" v="229"/>
          <ac:spMkLst>
            <pc:docMk/>
            <pc:sldMk cId="1748679642" sldId="291"/>
            <ac:spMk id="15" creationId="{AAD0DBB9-1A4B-4391-81D4-CB19F9AB918A}"/>
          </ac:spMkLst>
        </pc:spChg>
        <pc:spChg chg="add del">
          <ac:chgData name="Abhiram S ." userId="S::abhirams.a@hcl.com::16ab23a3-e773-4874-88a9-19898e214411" providerId="AD" clId="Web-{79074BCD-1E75-2447-87BE-236FE5DC087A}" dt="2022-06-29T10:21:39.755" v="229"/>
          <ac:spMkLst>
            <pc:docMk/>
            <pc:sldMk cId="1748679642" sldId="291"/>
            <ac:spMk id="17" creationId="{063BBA22-50EA-4C4D-BE05-F1CE4E63AA56}"/>
          </ac:spMkLst>
        </pc:spChg>
        <pc:spChg chg="add del">
          <ac:chgData name="Abhiram S ." userId="S::abhirams.a@hcl.com::16ab23a3-e773-4874-88a9-19898e214411" providerId="AD" clId="Web-{79074BCD-1E75-2447-87BE-236FE5DC087A}" dt="2022-06-29T10:21:53.770" v="231"/>
          <ac:spMkLst>
            <pc:docMk/>
            <pc:sldMk cId="1748679642" sldId="291"/>
            <ac:spMk id="19" creationId="{C05CBC3C-2E5A-4839-8B9B-2E5A6ADF0F58}"/>
          </ac:spMkLst>
        </pc:spChg>
        <pc:spChg chg="add del">
          <ac:chgData name="Abhiram S ." userId="S::abhirams.a@hcl.com::16ab23a3-e773-4874-88a9-19898e214411" providerId="AD" clId="Web-{79074BCD-1E75-2447-87BE-236FE5DC087A}" dt="2022-06-29T10:21:53.770" v="231"/>
          <ac:spMkLst>
            <pc:docMk/>
            <pc:sldMk cId="1748679642" sldId="291"/>
            <ac:spMk id="20" creationId="{DB5B423A-57CC-4C58-AA26-8E2E862B03A0}"/>
          </ac:spMkLst>
        </pc:spChg>
        <pc:spChg chg="add">
          <ac:chgData name="Abhiram S ." userId="S::abhirams.a@hcl.com::16ab23a3-e773-4874-88a9-19898e214411" providerId="AD" clId="Web-{79074BCD-1E75-2447-87BE-236FE5DC087A}" dt="2022-06-29T10:21:53.802" v="232"/>
          <ac:spMkLst>
            <pc:docMk/>
            <pc:sldMk cId="1748679642" sldId="291"/>
            <ac:spMk id="22" creationId="{DCC231C8-C761-4B31-9B1C-C6D19248C6B3}"/>
          </ac:spMkLst>
        </pc:spChg>
        <pc:grpChg chg="add del">
          <ac:chgData name="Abhiram S ." userId="S::abhirams.a@hcl.com::16ab23a3-e773-4874-88a9-19898e214411" providerId="AD" clId="Web-{79074BCD-1E75-2447-87BE-236FE5DC087A}" dt="2022-06-29T10:09:14.368" v="179"/>
          <ac:grpSpMkLst>
            <pc:docMk/>
            <pc:sldMk cId="1748679642" sldId="291"/>
            <ac:grpSpMk id="11" creationId="{4F1F7357-8633-4CE7-BF80-475EE8A2FAEA}"/>
          </ac:grpSpMkLst>
        </pc:grpChg>
        <pc:graphicFrameChg chg="add mod ord modGraphic">
          <ac:chgData name="Abhiram S ." userId="S::abhirams.a@hcl.com::16ab23a3-e773-4874-88a9-19898e214411" providerId="AD" clId="Web-{79074BCD-1E75-2447-87BE-236FE5DC087A}" dt="2022-06-29T10:21:53.802" v="232"/>
          <ac:graphicFrameMkLst>
            <pc:docMk/>
            <pc:sldMk cId="1748679642" sldId="291"/>
            <ac:graphicFrameMk id="5" creationId="{2773871E-E7F4-137B-0465-07DD5FAC7276}"/>
          </ac:graphicFrameMkLst>
        </pc:graphicFrameChg>
        <pc:cxnChg chg="add">
          <ac:chgData name="Abhiram S ." userId="S::abhirams.a@hcl.com::16ab23a3-e773-4874-88a9-19898e214411" providerId="AD" clId="Web-{79074BCD-1E75-2447-87BE-236FE5DC087A}" dt="2022-06-29T09:44:04.188" v="72"/>
          <ac:cxnSpMkLst>
            <pc:docMk/>
            <pc:sldMk cId="1748679642" sldId="291"/>
            <ac:cxnSpMk id="16" creationId="{23AAC9B5-8015-485C-ACF9-A750390E9A56}"/>
          </ac:cxnSpMkLst>
        </pc:cxnChg>
      </pc:sldChg>
      <pc:sldChg chg="addSp modSp mod setBg modClrScheme chgLayout">
        <pc:chgData name="Abhiram S ." userId="S::abhirams.a@hcl.com::16ab23a3-e773-4874-88a9-19898e214411" providerId="AD" clId="Web-{79074BCD-1E75-2447-87BE-236FE5DC087A}" dt="2022-06-29T11:16:00.103" v="360" actId="20577"/>
        <pc:sldMkLst>
          <pc:docMk/>
          <pc:sldMk cId="70649605" sldId="292"/>
        </pc:sldMkLst>
        <pc:spChg chg="mod ord">
          <ac:chgData name="Abhiram S ." userId="S::abhirams.a@hcl.com::16ab23a3-e773-4874-88a9-19898e214411" providerId="AD" clId="Web-{79074BCD-1E75-2447-87BE-236FE5DC087A}" dt="2022-06-29T11:10:09.019" v="358"/>
          <ac:spMkLst>
            <pc:docMk/>
            <pc:sldMk cId="70649605" sldId="292"/>
            <ac:spMk id="2" creationId="{00000000-0000-0000-0000-000000000000}"/>
          </ac:spMkLst>
        </pc:spChg>
        <pc:spChg chg="mod ord">
          <ac:chgData name="Abhiram S ." userId="S::abhirams.a@hcl.com::16ab23a3-e773-4874-88a9-19898e214411" providerId="AD" clId="Web-{79074BCD-1E75-2447-87BE-236FE5DC087A}" dt="2022-06-29T11:16:00.103" v="360" actId="20577"/>
          <ac:spMkLst>
            <pc:docMk/>
            <pc:sldMk cId="70649605" sldId="292"/>
            <ac:spMk id="3" creationId="{00000000-0000-0000-0000-000000000000}"/>
          </ac:spMkLst>
        </pc:spChg>
        <pc:spChg chg="add">
          <ac:chgData name="Abhiram S ." userId="S::abhirams.a@hcl.com::16ab23a3-e773-4874-88a9-19898e214411" providerId="AD" clId="Web-{79074BCD-1E75-2447-87BE-236FE5DC087A}" dt="2022-06-29T11:10:09.019" v="358"/>
          <ac:spMkLst>
            <pc:docMk/>
            <pc:sldMk cId="70649605" sldId="292"/>
            <ac:spMk id="8" creationId="{081EA652-8C6A-4E69-BEB9-170809474553}"/>
          </ac:spMkLst>
        </pc:spChg>
        <pc:spChg chg="add">
          <ac:chgData name="Abhiram S ." userId="S::abhirams.a@hcl.com::16ab23a3-e773-4874-88a9-19898e214411" providerId="AD" clId="Web-{79074BCD-1E75-2447-87BE-236FE5DC087A}" dt="2022-06-29T11:10:09.019" v="358"/>
          <ac:spMkLst>
            <pc:docMk/>
            <pc:sldMk cId="70649605" sldId="292"/>
            <ac:spMk id="10" creationId="{5298780A-33B9-4EA2-8F67-DE68AD62841B}"/>
          </ac:spMkLst>
        </pc:spChg>
        <pc:spChg chg="add">
          <ac:chgData name="Abhiram S ." userId="S::abhirams.a@hcl.com::16ab23a3-e773-4874-88a9-19898e214411" providerId="AD" clId="Web-{79074BCD-1E75-2447-87BE-236FE5DC087A}" dt="2022-06-29T11:10:09.019" v="358"/>
          <ac:spMkLst>
            <pc:docMk/>
            <pc:sldMk cId="70649605" sldId="292"/>
            <ac:spMk id="12" creationId="{7F488E8B-4E1E-4402-8935-D4E6C02615C7}"/>
          </ac:spMkLst>
        </pc:spChg>
        <pc:cxnChg chg="add">
          <ac:chgData name="Abhiram S ." userId="S::abhirams.a@hcl.com::16ab23a3-e773-4874-88a9-19898e214411" providerId="AD" clId="Web-{79074BCD-1E75-2447-87BE-236FE5DC087A}" dt="2022-06-29T11:10:09.019" v="358"/>
          <ac:cxnSpMkLst>
            <pc:docMk/>
            <pc:sldMk cId="70649605" sldId="292"/>
            <ac:cxnSpMk id="14" creationId="{23AAC9B5-8015-485C-ACF9-A750390E9A56}"/>
          </ac:cxnSpMkLst>
        </pc:cxnChg>
      </pc:sldChg>
      <pc:sldChg chg="addSp delSp modSp new mod setBg modClrScheme chgLayout">
        <pc:chgData name="Abhiram S ." userId="S::abhirams.a@hcl.com::16ab23a3-e773-4874-88a9-19898e214411" providerId="AD" clId="Web-{79074BCD-1E75-2447-87BE-236FE5DC087A}" dt="2022-06-29T11:07:31.017" v="357"/>
        <pc:sldMkLst>
          <pc:docMk/>
          <pc:sldMk cId="3071633783" sldId="293"/>
        </pc:sldMkLst>
        <pc:spChg chg="del">
          <ac:chgData name="Abhiram S ." userId="S::abhirams.a@hcl.com::16ab23a3-e773-4874-88a9-19898e214411" providerId="AD" clId="Web-{79074BCD-1E75-2447-87BE-236FE5DC087A}" dt="2022-06-29T09:39:36.309" v="27"/>
          <ac:spMkLst>
            <pc:docMk/>
            <pc:sldMk cId="3071633783" sldId="293"/>
            <ac:spMk id="2" creationId="{80FF5AE2-D4A7-0ECA-6D2E-3924C664B499}"/>
          </ac:spMkLst>
        </pc:spChg>
        <pc:spChg chg="add">
          <ac:chgData name="Abhiram S ." userId="S::abhirams.a@hcl.com::16ab23a3-e773-4874-88a9-19898e214411" providerId="AD" clId="Web-{79074BCD-1E75-2447-87BE-236FE5DC087A}" dt="2022-06-29T11:07:31.017" v="357"/>
          <ac:spMkLst>
            <pc:docMk/>
            <pc:sldMk cId="3071633783" sldId="293"/>
            <ac:spMk id="8" creationId="{22F15A2D-2324-487D-A02A-BF46C5C580EB}"/>
          </ac:spMkLst>
        </pc:spChg>
        <pc:spChg chg="add">
          <ac:chgData name="Abhiram S ." userId="S::abhirams.a@hcl.com::16ab23a3-e773-4874-88a9-19898e214411" providerId="AD" clId="Web-{79074BCD-1E75-2447-87BE-236FE5DC087A}" dt="2022-06-29T11:07:31.017" v="357"/>
          <ac:spMkLst>
            <pc:docMk/>
            <pc:sldMk cId="3071633783" sldId="293"/>
            <ac:spMk id="10" creationId="{17A7F34E-D418-47E2-9F86-2C45BBC31210}"/>
          </ac:spMkLst>
        </pc:spChg>
        <pc:spChg chg="add">
          <ac:chgData name="Abhiram S ." userId="S::abhirams.a@hcl.com::16ab23a3-e773-4874-88a9-19898e214411" providerId="AD" clId="Web-{79074BCD-1E75-2447-87BE-236FE5DC087A}" dt="2022-06-29T11:07:31.017" v="357"/>
          <ac:spMkLst>
            <pc:docMk/>
            <pc:sldMk cId="3071633783" sldId="293"/>
            <ac:spMk id="12" creationId="{2AEAFA59-923A-4F54-8B49-44C970BCC323}"/>
          </ac:spMkLst>
        </pc:spChg>
        <pc:picChg chg="add mod">
          <ac:chgData name="Abhiram S ." userId="S::abhirams.a@hcl.com::16ab23a3-e773-4874-88a9-19898e214411" providerId="AD" clId="Web-{79074BCD-1E75-2447-87BE-236FE5DC087A}" dt="2022-06-29T11:07:31.017" v="357"/>
          <ac:picMkLst>
            <pc:docMk/>
            <pc:sldMk cId="3071633783" sldId="293"/>
            <ac:picMk id="3" creationId="{7370E296-BA6B-B979-81FB-C7F8947CBFCF}"/>
          </ac:picMkLst>
        </pc:picChg>
      </pc:sldChg>
      <pc:sldChg chg="addSp delSp modSp new mod setBg modClrScheme setClrOvrMap delDesignElem chgLayout">
        <pc:chgData name="Abhiram S ." userId="S::abhirams.a@hcl.com::16ab23a3-e773-4874-88a9-19898e214411" providerId="AD" clId="Web-{79074BCD-1E75-2447-87BE-236FE5DC087A}" dt="2022-06-29T11:28:27.912" v="398"/>
        <pc:sldMkLst>
          <pc:docMk/>
          <pc:sldMk cId="1797901503" sldId="294"/>
        </pc:sldMkLst>
        <pc:spChg chg="mod ord">
          <ac:chgData name="Abhiram S ." userId="S::abhirams.a@hcl.com::16ab23a3-e773-4874-88a9-19898e214411" providerId="AD" clId="Web-{79074BCD-1E75-2447-87BE-236FE5DC087A}" dt="2022-06-29T11:28:27.912" v="398"/>
          <ac:spMkLst>
            <pc:docMk/>
            <pc:sldMk cId="1797901503" sldId="294"/>
            <ac:spMk id="2" creationId="{9C15CE25-F5C2-F975-4277-8389209E6509}"/>
          </ac:spMkLst>
        </pc:spChg>
        <pc:spChg chg="del">
          <ac:chgData name="Abhiram S ." userId="S::abhirams.a@hcl.com::16ab23a3-e773-4874-88a9-19898e214411" providerId="AD" clId="Web-{79074BCD-1E75-2447-87BE-236FE5DC087A}" dt="2022-06-29T10:02:52.284" v="119"/>
          <ac:spMkLst>
            <pc:docMk/>
            <pc:sldMk cId="1797901503" sldId="294"/>
            <ac:spMk id="3" creationId="{79C281B0-0D92-F903-9449-1F741EA165F8}"/>
          </ac:spMkLst>
        </pc:spChg>
        <pc:spChg chg="add del mod">
          <ac:chgData name="Abhiram S ." userId="S::abhirams.a@hcl.com::16ab23a3-e773-4874-88a9-19898e214411" providerId="AD" clId="Web-{79074BCD-1E75-2447-87BE-236FE5DC087A}" dt="2022-06-29T10:03:25.612" v="141"/>
          <ac:spMkLst>
            <pc:docMk/>
            <pc:sldMk cId="1797901503" sldId="294"/>
            <ac:spMk id="6" creationId="{9D39916F-72F0-0084-DDF6-A34F5BDD0A5D}"/>
          </ac:spMkLst>
        </pc:spChg>
        <pc:spChg chg="add">
          <ac:chgData name="Abhiram S ." userId="S::abhirams.a@hcl.com::16ab23a3-e773-4874-88a9-19898e214411" providerId="AD" clId="Web-{79074BCD-1E75-2447-87BE-236FE5DC087A}" dt="2022-06-29T10:03:25.612" v="141"/>
          <ac:spMkLst>
            <pc:docMk/>
            <pc:sldMk cId="1797901503" sldId="294"/>
            <ac:spMk id="11" creationId="{66B332A4-D438-4773-A77F-5ED49A448D9D}"/>
          </ac:spMkLst>
        </pc:spChg>
        <pc:spChg chg="add">
          <ac:chgData name="Abhiram S ." userId="S::abhirams.a@hcl.com::16ab23a3-e773-4874-88a9-19898e214411" providerId="AD" clId="Web-{79074BCD-1E75-2447-87BE-236FE5DC087A}" dt="2022-06-29T10:03:25.612" v="141"/>
          <ac:spMkLst>
            <pc:docMk/>
            <pc:sldMk cId="1797901503" sldId="294"/>
            <ac:spMk id="13" creationId="{DF9AD32D-FF05-44F4-BD4D-9CEE89B71EB9}"/>
          </ac:spMkLst>
        </pc:spChg>
        <pc:spChg chg="add del mod ord">
          <ac:chgData name="Abhiram S ." userId="S::abhirams.a@hcl.com::16ab23a3-e773-4874-88a9-19898e214411" providerId="AD" clId="Web-{79074BCD-1E75-2447-87BE-236FE5DC087A}" dt="2022-06-29T11:28:27.912" v="398"/>
          <ac:spMkLst>
            <pc:docMk/>
            <pc:sldMk cId="1797901503" sldId="294"/>
            <ac:spMk id="32" creationId="{5865C483-4B63-E4D9-6629-7C27D6097DC9}"/>
          </ac:spMkLst>
        </pc:spChg>
        <pc:spChg chg="add del">
          <ac:chgData name="Abhiram S ." userId="S::abhirams.a@hcl.com::16ab23a3-e773-4874-88a9-19898e214411" providerId="AD" clId="Web-{79074BCD-1E75-2447-87BE-236FE5DC087A}" dt="2022-06-29T10:06:29.975" v="170"/>
          <ac:spMkLst>
            <pc:docMk/>
            <pc:sldMk cId="1797901503" sldId="294"/>
            <ac:spMk id="33" creationId="{6BDBA639-2A71-4A60-A71A-FF1836F546CE}"/>
          </ac:spMkLst>
        </pc:spChg>
        <pc:spChg chg="add">
          <ac:chgData name="Abhiram S ." userId="S::abhirams.a@hcl.com::16ab23a3-e773-4874-88a9-19898e214411" providerId="AD" clId="Web-{79074BCD-1E75-2447-87BE-236FE5DC087A}" dt="2022-06-29T11:28:27.912" v="398"/>
          <ac:spMkLst>
            <pc:docMk/>
            <pc:sldMk cId="1797901503" sldId="294"/>
            <ac:spMk id="37" creationId="{C2554CA6-288E-4202-BC52-2E5A8F0C0AED}"/>
          </ac:spMkLst>
        </pc:spChg>
        <pc:spChg chg="add del">
          <ac:chgData name="Abhiram S ." userId="S::abhirams.a@hcl.com::16ab23a3-e773-4874-88a9-19898e214411" providerId="AD" clId="Web-{79074BCD-1E75-2447-87BE-236FE5DC087A}" dt="2022-06-29T11:28:16.818" v="395"/>
          <ac:spMkLst>
            <pc:docMk/>
            <pc:sldMk cId="1797901503" sldId="294"/>
            <ac:spMk id="38" creationId="{2B566528-1B12-4246-9431-5C2D7D081168}"/>
          </ac:spMkLst>
        </pc:spChg>
        <pc:spChg chg="add">
          <ac:chgData name="Abhiram S ." userId="S::abhirams.a@hcl.com::16ab23a3-e773-4874-88a9-19898e214411" providerId="AD" clId="Web-{79074BCD-1E75-2447-87BE-236FE5DC087A}" dt="2022-06-29T11:28:27.912" v="398"/>
          <ac:spMkLst>
            <pc:docMk/>
            <pc:sldMk cId="1797901503" sldId="294"/>
            <ac:spMk id="39" creationId="{B10BB131-AC8E-4A8E-A5D1-36260F720C3B}"/>
          </ac:spMkLst>
        </pc:spChg>
        <pc:spChg chg="add del">
          <ac:chgData name="Abhiram S ." userId="S::abhirams.a@hcl.com::16ab23a3-e773-4874-88a9-19898e214411" providerId="AD" clId="Web-{79074BCD-1E75-2447-87BE-236FE5DC087A}" dt="2022-06-29T11:28:16.818" v="395"/>
          <ac:spMkLst>
            <pc:docMk/>
            <pc:sldMk cId="1797901503" sldId="294"/>
            <ac:spMk id="40" creationId="{2E80C965-DB6D-4F81-9E9E-B027384D0BD6}"/>
          </ac:spMkLst>
        </pc:spChg>
        <pc:spChg chg="add">
          <ac:chgData name="Abhiram S ." userId="S::abhirams.a@hcl.com::16ab23a3-e773-4874-88a9-19898e214411" providerId="AD" clId="Web-{79074BCD-1E75-2447-87BE-236FE5DC087A}" dt="2022-06-29T11:28:27.912" v="398"/>
          <ac:spMkLst>
            <pc:docMk/>
            <pc:sldMk cId="1797901503" sldId="294"/>
            <ac:spMk id="41" creationId="{5B7778FC-632E-4DCA-A7CB-0D7731CCF970}"/>
          </ac:spMkLst>
        </pc:spChg>
        <pc:spChg chg="add del">
          <ac:chgData name="Abhiram S ." userId="S::abhirams.a@hcl.com::16ab23a3-e773-4874-88a9-19898e214411" providerId="AD" clId="Web-{79074BCD-1E75-2447-87BE-236FE5DC087A}" dt="2022-06-29T11:28:16.818" v="395"/>
          <ac:spMkLst>
            <pc:docMk/>
            <pc:sldMk cId="1797901503" sldId="294"/>
            <ac:spMk id="42" creationId="{A580F890-B085-4E95-96AA-55AEBEC5CE6E}"/>
          </ac:spMkLst>
        </pc:spChg>
        <pc:spChg chg="add">
          <ac:chgData name="Abhiram S ." userId="S::abhirams.a@hcl.com::16ab23a3-e773-4874-88a9-19898e214411" providerId="AD" clId="Web-{79074BCD-1E75-2447-87BE-236FE5DC087A}" dt="2022-06-29T11:28:27.912" v="398"/>
          <ac:spMkLst>
            <pc:docMk/>
            <pc:sldMk cId="1797901503" sldId="294"/>
            <ac:spMk id="43" creationId="{FA23A907-97FB-4A8F-880A-DD77401C4296}"/>
          </ac:spMkLst>
        </pc:spChg>
        <pc:spChg chg="add del">
          <ac:chgData name="Abhiram S ." userId="S::abhirams.a@hcl.com::16ab23a3-e773-4874-88a9-19898e214411" providerId="AD" clId="Web-{79074BCD-1E75-2447-87BE-236FE5DC087A}" dt="2022-06-29T11:28:16.818" v="395"/>
          <ac:spMkLst>
            <pc:docMk/>
            <pc:sldMk cId="1797901503" sldId="294"/>
            <ac:spMk id="44" creationId="{D3F51FEB-38FB-4F6C-9F7B-2F2AFAB65463}"/>
          </ac:spMkLst>
        </pc:spChg>
        <pc:spChg chg="add del">
          <ac:chgData name="Abhiram S ." userId="S::abhirams.a@hcl.com::16ab23a3-e773-4874-88a9-19898e214411" providerId="AD" clId="Web-{79074BCD-1E75-2447-87BE-236FE5DC087A}" dt="2022-06-29T11:28:16.818" v="395"/>
          <ac:spMkLst>
            <pc:docMk/>
            <pc:sldMk cId="1797901503" sldId="294"/>
            <ac:spMk id="46" creationId="{1E547BA6-BAE0-43BB-A7CA-60F69CE252F0}"/>
          </ac:spMkLst>
        </pc:spChg>
        <pc:spChg chg="add del">
          <ac:chgData name="Abhiram S ." userId="S::abhirams.a@hcl.com::16ab23a3-e773-4874-88a9-19898e214411" providerId="AD" clId="Web-{79074BCD-1E75-2447-87BE-236FE5DC087A}" dt="2022-06-29T11:28:27.912" v="397"/>
          <ac:spMkLst>
            <pc:docMk/>
            <pc:sldMk cId="1797901503" sldId="294"/>
            <ac:spMk id="48" creationId="{081EA652-8C6A-4E69-BEB9-170809474553}"/>
          </ac:spMkLst>
        </pc:spChg>
        <pc:spChg chg="add del">
          <ac:chgData name="Abhiram S ." userId="S::abhirams.a@hcl.com::16ab23a3-e773-4874-88a9-19898e214411" providerId="AD" clId="Web-{79074BCD-1E75-2447-87BE-236FE5DC087A}" dt="2022-06-29T11:28:27.912" v="397"/>
          <ac:spMkLst>
            <pc:docMk/>
            <pc:sldMk cId="1797901503" sldId="294"/>
            <ac:spMk id="49" creationId="{5298780A-33B9-4EA2-8F67-DE68AD62841B}"/>
          </ac:spMkLst>
        </pc:spChg>
        <pc:spChg chg="add del">
          <ac:chgData name="Abhiram S ." userId="S::abhirams.a@hcl.com::16ab23a3-e773-4874-88a9-19898e214411" providerId="AD" clId="Web-{79074BCD-1E75-2447-87BE-236FE5DC087A}" dt="2022-06-29T11:28:27.912" v="397"/>
          <ac:spMkLst>
            <pc:docMk/>
            <pc:sldMk cId="1797901503" sldId="294"/>
            <ac:spMk id="50" creationId="{7F488E8B-4E1E-4402-8935-D4E6C02615C7}"/>
          </ac:spMkLst>
        </pc:spChg>
        <pc:spChg chg="add">
          <ac:chgData name="Abhiram S ." userId="S::abhirams.a@hcl.com::16ab23a3-e773-4874-88a9-19898e214411" providerId="AD" clId="Web-{79074BCD-1E75-2447-87BE-236FE5DC087A}" dt="2022-06-29T11:28:27.912" v="398"/>
          <ac:spMkLst>
            <pc:docMk/>
            <pc:sldMk cId="1797901503" sldId="294"/>
            <ac:spMk id="53" creationId="{5865C483-4B63-E4D9-6629-7C27D6097DC9}"/>
          </ac:spMkLst>
        </pc:spChg>
        <pc:spChg chg="add del">
          <ac:chgData name="Abhiram S ." userId="S::abhirams.a@hcl.com::16ab23a3-e773-4874-88a9-19898e214411" providerId="AD" clId="Web-{79074BCD-1E75-2447-87BE-236FE5DC087A}" dt="2022-06-29T10:06:29.975" v="170"/>
          <ac:spMkLst>
            <pc:docMk/>
            <pc:sldMk cId="1797901503" sldId="294"/>
            <ac:spMk id="56" creationId="{B4B7C3E1-40F0-4FCA-B4E9-81E4C0A4E403}"/>
          </ac:spMkLst>
        </pc:spChg>
        <pc:spChg chg="add del">
          <ac:chgData name="Abhiram S ." userId="S::abhirams.a@hcl.com::16ab23a3-e773-4874-88a9-19898e214411" providerId="AD" clId="Web-{79074BCD-1E75-2447-87BE-236FE5DC087A}" dt="2022-06-29T10:06:29.975" v="170"/>
          <ac:spMkLst>
            <pc:docMk/>
            <pc:sldMk cId="1797901503" sldId="294"/>
            <ac:spMk id="58" creationId="{CC433BF9-69A2-45CC-A8AE-8E7639855A62}"/>
          </ac:spMkLst>
        </pc:spChg>
        <pc:spChg chg="add del">
          <ac:chgData name="Abhiram S ." userId="S::abhirams.a@hcl.com::16ab23a3-e773-4874-88a9-19898e214411" providerId="AD" clId="Web-{79074BCD-1E75-2447-87BE-236FE5DC087A}" dt="2022-06-29T10:06:29.975" v="170"/>
          <ac:spMkLst>
            <pc:docMk/>
            <pc:sldMk cId="1797901503" sldId="294"/>
            <ac:spMk id="60" creationId="{1D0D2D9C-86F3-4EA9-B705-D3AE549F5FF6}"/>
          </ac:spMkLst>
        </pc:spChg>
        <pc:spChg chg="add del">
          <ac:chgData name="Abhiram S ." userId="S::abhirams.a@hcl.com::16ab23a3-e773-4874-88a9-19898e214411" providerId="AD" clId="Web-{79074BCD-1E75-2447-87BE-236FE5DC087A}" dt="2022-06-29T10:06:29.975" v="170"/>
          <ac:spMkLst>
            <pc:docMk/>
            <pc:sldMk cId="1797901503" sldId="294"/>
            <ac:spMk id="62" creationId="{F6522EDA-35F9-42E1-B96C-57E7BD9EEAAF}"/>
          </ac:spMkLst>
        </pc:spChg>
        <pc:spChg chg="add del">
          <ac:chgData name="Abhiram S ." userId="S::abhirams.a@hcl.com::16ab23a3-e773-4874-88a9-19898e214411" providerId="AD" clId="Web-{79074BCD-1E75-2447-87BE-236FE5DC087A}" dt="2022-06-29T10:06:45.444" v="172"/>
          <ac:spMkLst>
            <pc:docMk/>
            <pc:sldMk cId="1797901503" sldId="294"/>
            <ac:spMk id="68" creationId="{3F68D903-F26B-46F9-911C-92FEC6A69E56}"/>
          </ac:spMkLst>
        </pc:spChg>
        <pc:spChg chg="add del">
          <ac:chgData name="Abhiram S ." userId="S::abhirams.a@hcl.com::16ab23a3-e773-4874-88a9-19898e214411" providerId="AD" clId="Web-{79074BCD-1E75-2447-87BE-236FE5DC087A}" dt="2022-06-29T10:06:50.006" v="174"/>
          <ac:spMkLst>
            <pc:docMk/>
            <pc:sldMk cId="1797901503" sldId="294"/>
            <ac:spMk id="77" creationId="{10CE3618-1D7A-4256-B2AF-9DB692996C65}"/>
          </ac:spMkLst>
        </pc:spChg>
        <pc:spChg chg="add del">
          <ac:chgData name="Abhiram S ." userId="S::abhirams.a@hcl.com::16ab23a3-e773-4874-88a9-19898e214411" providerId="AD" clId="Web-{79074BCD-1E75-2447-87BE-236FE5DC087A}" dt="2022-06-29T10:06:50.006" v="174"/>
          <ac:spMkLst>
            <pc:docMk/>
            <pc:sldMk cId="1797901503" sldId="294"/>
            <ac:spMk id="79" creationId="{3F39476B-1A6D-47CB-AC7A-FB87EF003323}"/>
          </ac:spMkLst>
        </pc:spChg>
        <pc:grpChg chg="add del">
          <ac:chgData name="Abhiram S ." userId="S::abhirams.a@hcl.com::16ab23a3-e773-4874-88a9-19898e214411" providerId="AD" clId="Web-{79074BCD-1E75-2447-87BE-236FE5DC087A}" dt="2022-06-29T10:06:29.975" v="170"/>
          <ac:grpSpMkLst>
            <pc:docMk/>
            <pc:sldMk cId="1797901503" sldId="294"/>
            <ac:grpSpMk id="7" creationId="{84DB7353-7D7A-431B-A5B6-A3845E6F2BB2}"/>
          </ac:grpSpMkLst>
        </pc:grpChg>
        <pc:grpChg chg="add del">
          <ac:chgData name="Abhiram S ." userId="S::abhirams.a@hcl.com::16ab23a3-e773-4874-88a9-19898e214411" providerId="AD" clId="Web-{79074BCD-1E75-2447-87BE-236FE5DC087A}" dt="2022-06-29T10:06:29.975" v="170"/>
          <ac:grpSpMkLst>
            <pc:docMk/>
            <pc:sldMk cId="1797901503" sldId="294"/>
            <ac:grpSpMk id="28" creationId="{1B24766B-81CA-44C7-BF11-77A12BA42411}"/>
          </ac:grpSpMkLst>
        </pc:grpChg>
        <pc:grpChg chg="add del">
          <ac:chgData name="Abhiram S ." userId="S::abhirams.a@hcl.com::16ab23a3-e773-4874-88a9-19898e214411" providerId="AD" clId="Web-{79074BCD-1E75-2447-87BE-236FE5DC087A}" dt="2022-06-29T10:06:29.975" v="170"/>
          <ac:grpSpMkLst>
            <pc:docMk/>
            <pc:sldMk cId="1797901503" sldId="294"/>
            <ac:grpSpMk id="35" creationId="{35924136-7A09-46EF-8617-C67A31039212}"/>
          </ac:grpSpMkLst>
        </pc:grpChg>
        <pc:grpChg chg="add del">
          <ac:chgData name="Abhiram S ." userId="S::abhirams.a@hcl.com::16ab23a3-e773-4874-88a9-19898e214411" providerId="AD" clId="Web-{79074BCD-1E75-2447-87BE-236FE5DC087A}" dt="2022-06-29T10:06:45.444" v="172"/>
          <ac:grpSpMkLst>
            <pc:docMk/>
            <pc:sldMk cId="1797901503" sldId="294"/>
            <ac:grpSpMk id="64" creationId="{84DB7353-7D7A-431B-A5B6-A3845E6F2BB2}"/>
          </ac:grpSpMkLst>
        </pc:grpChg>
        <pc:grpChg chg="add del">
          <ac:chgData name="Abhiram S ." userId="S::abhirams.a@hcl.com::16ab23a3-e773-4874-88a9-19898e214411" providerId="AD" clId="Web-{79074BCD-1E75-2447-87BE-236FE5DC087A}" dt="2022-06-29T10:06:45.444" v="172"/>
          <ac:grpSpMkLst>
            <pc:docMk/>
            <pc:sldMk cId="1797901503" sldId="294"/>
            <ac:grpSpMk id="67" creationId="{1B24766B-81CA-44C7-BF11-77A12BA42411}"/>
          </ac:grpSpMkLst>
        </pc:grpChg>
        <pc:grpChg chg="add del">
          <ac:chgData name="Abhiram S ." userId="S::abhirams.a@hcl.com::16ab23a3-e773-4874-88a9-19898e214411" providerId="AD" clId="Web-{79074BCD-1E75-2447-87BE-236FE5DC087A}" dt="2022-06-29T10:06:45.444" v="172"/>
          <ac:grpSpMkLst>
            <pc:docMk/>
            <pc:sldMk cId="1797901503" sldId="294"/>
            <ac:grpSpMk id="69" creationId="{88E6E148-E023-4954-86E3-30141DFB5670}"/>
          </ac:grpSpMkLst>
        </pc:grpChg>
        <pc:grpChg chg="add del">
          <ac:chgData name="Abhiram S ." userId="S::abhirams.a@hcl.com::16ab23a3-e773-4874-88a9-19898e214411" providerId="AD" clId="Web-{79074BCD-1E75-2447-87BE-236FE5DC087A}" dt="2022-06-29T10:06:45.444" v="172"/>
          <ac:grpSpMkLst>
            <pc:docMk/>
            <pc:sldMk cId="1797901503" sldId="294"/>
            <ac:grpSpMk id="70" creationId="{1FB4E014-64CE-4D11-A129-94A1893FA661}"/>
          </ac:grpSpMkLst>
        </pc:grpChg>
        <pc:grpChg chg="add del">
          <ac:chgData name="Abhiram S ." userId="S::abhirams.a@hcl.com::16ab23a3-e773-4874-88a9-19898e214411" providerId="AD" clId="Web-{79074BCD-1E75-2447-87BE-236FE5DC087A}" dt="2022-06-29T10:06:50.006" v="174"/>
          <ac:grpSpMkLst>
            <pc:docMk/>
            <pc:sldMk cId="1797901503" sldId="294"/>
            <ac:grpSpMk id="73" creationId="{84DB7353-7D7A-431B-A5B6-A3845E6F2BB2}"/>
          </ac:grpSpMkLst>
        </pc:grpChg>
        <pc:grpChg chg="add del">
          <ac:chgData name="Abhiram S ." userId="S::abhirams.a@hcl.com::16ab23a3-e773-4874-88a9-19898e214411" providerId="AD" clId="Web-{79074BCD-1E75-2447-87BE-236FE5DC087A}" dt="2022-06-29T10:06:50.006" v="174"/>
          <ac:grpSpMkLst>
            <pc:docMk/>
            <pc:sldMk cId="1797901503" sldId="294"/>
            <ac:grpSpMk id="76" creationId="{1B24766B-81CA-44C7-BF11-77A12BA42411}"/>
          </ac:grpSpMkLst>
        </pc:grpChg>
        <pc:grpChg chg="add del">
          <ac:chgData name="Abhiram S ." userId="S::abhirams.a@hcl.com::16ab23a3-e773-4874-88a9-19898e214411" providerId="AD" clId="Web-{79074BCD-1E75-2447-87BE-236FE5DC087A}" dt="2022-06-29T10:06:50.006" v="174"/>
          <ac:grpSpMkLst>
            <pc:docMk/>
            <pc:sldMk cId="1797901503" sldId="294"/>
            <ac:grpSpMk id="78" creationId="{D91A9185-A7D5-460B-98BC-0BF2EBD3EEBE}"/>
          </ac:grpSpMkLst>
        </pc:grpChg>
        <pc:graphicFrameChg chg="add del">
          <ac:chgData name="Abhiram S ." userId="S::abhirams.a@hcl.com::16ab23a3-e773-4874-88a9-19898e214411" providerId="AD" clId="Web-{79074BCD-1E75-2447-87BE-236FE5DC087A}" dt="2022-06-29T11:28:16.818" v="395"/>
          <ac:graphicFrameMkLst>
            <pc:docMk/>
            <pc:sldMk cId="1797901503" sldId="294"/>
            <ac:graphicFrameMk id="34" creationId="{E6418BB4-C0D6-BD97-C0D2-B81758B8D681}"/>
          </ac:graphicFrameMkLst>
        </pc:graphicFrameChg>
        <pc:graphicFrameChg chg="add del">
          <ac:chgData name="Abhiram S ." userId="S::abhirams.a@hcl.com::16ab23a3-e773-4874-88a9-19898e214411" providerId="AD" clId="Web-{79074BCD-1E75-2447-87BE-236FE5DC087A}" dt="2022-06-29T11:28:27.912" v="397"/>
          <ac:graphicFrameMkLst>
            <pc:docMk/>
            <pc:sldMk cId="1797901503" sldId="294"/>
            <ac:graphicFrameMk id="51" creationId="{784A46CB-F217-A727-165E-058CDF510527}"/>
          </ac:graphicFrameMkLst>
        </pc:graphicFrameChg>
        <pc:picChg chg="add del mod ord">
          <ac:chgData name="Abhiram S ." userId="S::abhirams.a@hcl.com::16ab23a3-e773-4874-88a9-19898e214411" providerId="AD" clId="Web-{79074BCD-1E75-2447-87BE-236FE5DC087A}" dt="2022-06-29T10:03:08.737" v="122"/>
          <ac:picMkLst>
            <pc:docMk/>
            <pc:sldMk cId="1797901503" sldId="294"/>
            <ac:picMk id="4" creationId="{5C5CE574-0B66-58C8-B8BF-33DEDC26AC0C}"/>
          </ac:picMkLst>
        </pc:picChg>
      </pc:sldChg>
      <pc:sldChg chg="addSp delSp modSp new mod setBg modClrScheme chgLayout">
        <pc:chgData name="Abhiram S ." userId="S::abhirams.a@hcl.com::16ab23a3-e773-4874-88a9-19898e214411" providerId="AD" clId="Web-{79074BCD-1E75-2447-87BE-236FE5DC087A}" dt="2022-06-29T10:09:14.368" v="179"/>
        <pc:sldMkLst>
          <pc:docMk/>
          <pc:sldMk cId="2196289688" sldId="295"/>
        </pc:sldMkLst>
        <pc:spChg chg="del mod ord">
          <ac:chgData name="Abhiram S ." userId="S::abhirams.a@hcl.com::16ab23a3-e773-4874-88a9-19898e214411" providerId="AD" clId="Web-{79074BCD-1E75-2447-87BE-236FE5DC087A}" dt="2022-06-29T10:03:37.284" v="144"/>
          <ac:spMkLst>
            <pc:docMk/>
            <pc:sldMk cId="2196289688" sldId="295"/>
            <ac:spMk id="2" creationId="{D8FFD891-6CBF-3F94-EA6A-34BD1D94C977}"/>
          </ac:spMkLst>
        </pc:spChg>
        <pc:spChg chg="del">
          <ac:chgData name="Abhiram S ." userId="S::abhirams.a@hcl.com::16ab23a3-e773-4874-88a9-19898e214411" providerId="AD" clId="Web-{79074BCD-1E75-2447-87BE-236FE5DC087A}" dt="2022-06-29T10:03:33.941" v="143"/>
          <ac:spMkLst>
            <pc:docMk/>
            <pc:sldMk cId="2196289688" sldId="295"/>
            <ac:spMk id="3" creationId="{CB8583AD-9C5F-1CB5-B475-B9ADD0C6898A}"/>
          </ac:spMkLst>
        </pc:spChg>
        <pc:spChg chg="add">
          <ac:chgData name="Abhiram S ." userId="S::abhirams.a@hcl.com::16ab23a3-e773-4874-88a9-19898e214411" providerId="AD" clId="Web-{79074BCD-1E75-2447-87BE-236FE5DC087A}" dt="2022-06-29T10:05:27.505" v="167"/>
          <ac:spMkLst>
            <pc:docMk/>
            <pc:sldMk cId="2196289688" sldId="295"/>
            <ac:spMk id="6" creationId="{42A4FC2C-047E-45A5-965D-8E1E3BF09BC6}"/>
          </ac:spMkLst>
        </pc:spChg>
        <pc:spChg chg="add del">
          <ac:chgData name="Abhiram S ." userId="S::abhirams.a@hcl.com::16ab23a3-e773-4874-88a9-19898e214411" providerId="AD" clId="Web-{79074BCD-1E75-2447-87BE-236FE5DC087A}" dt="2022-06-29T10:05:10.098" v="160"/>
          <ac:spMkLst>
            <pc:docMk/>
            <pc:sldMk cId="2196289688" sldId="295"/>
            <ac:spMk id="9" creationId="{1500B4A4-B1F1-41EA-886A-B8A210DBCA3B}"/>
          </ac:spMkLst>
        </pc:spChg>
        <pc:spChg chg="add del">
          <ac:chgData name="Abhiram S ." userId="S::abhirams.a@hcl.com::16ab23a3-e773-4874-88a9-19898e214411" providerId="AD" clId="Web-{79074BCD-1E75-2447-87BE-236FE5DC087A}" dt="2022-06-29T10:05:10.098" v="160"/>
          <ac:spMkLst>
            <pc:docMk/>
            <pc:sldMk cId="2196289688" sldId="295"/>
            <ac:spMk id="11" creationId="{5E55A99C-0BDC-4DBE-8E40-9FA66F629FA1}"/>
          </ac:spMkLst>
        </pc:spChg>
        <pc:spChg chg="add del">
          <ac:chgData name="Abhiram S ." userId="S::abhirams.a@hcl.com::16ab23a3-e773-4874-88a9-19898e214411" providerId="AD" clId="Web-{79074BCD-1E75-2447-87BE-236FE5DC087A}" dt="2022-06-29T10:05:17.473" v="162"/>
          <ac:spMkLst>
            <pc:docMk/>
            <pc:sldMk cId="2196289688" sldId="295"/>
            <ac:spMk id="13" creationId="{7C1E5815-D54C-487F-A054-6D4930ADE3DF}"/>
          </ac:spMkLst>
        </pc:spChg>
        <pc:spChg chg="add del">
          <ac:chgData name="Abhiram S ." userId="S::abhirams.a@hcl.com::16ab23a3-e773-4874-88a9-19898e214411" providerId="AD" clId="Web-{79074BCD-1E75-2447-87BE-236FE5DC087A}" dt="2022-06-29T10:05:17.473" v="162"/>
          <ac:spMkLst>
            <pc:docMk/>
            <pc:sldMk cId="2196289688" sldId="295"/>
            <ac:spMk id="14" creationId="{736F0DFD-0954-464F-BF12-DD2E6F6E0380}"/>
          </ac:spMkLst>
        </pc:spChg>
        <pc:spChg chg="add del">
          <ac:chgData name="Abhiram S ." userId="S::abhirams.a@hcl.com::16ab23a3-e773-4874-88a9-19898e214411" providerId="AD" clId="Web-{79074BCD-1E75-2447-87BE-236FE5DC087A}" dt="2022-06-29T10:05:21.505" v="164"/>
          <ac:spMkLst>
            <pc:docMk/>
            <pc:sldMk cId="2196289688" sldId="295"/>
            <ac:spMk id="16" creationId="{42A4FC2C-047E-45A5-965D-8E1E3BF09BC6}"/>
          </ac:spMkLst>
        </pc:spChg>
        <pc:picChg chg="add mod">
          <ac:chgData name="Abhiram S ." userId="S::abhirams.a@hcl.com::16ab23a3-e773-4874-88a9-19898e214411" providerId="AD" clId="Web-{79074BCD-1E75-2447-87BE-236FE5DC087A}" dt="2022-06-29T10:05:27.505" v="167"/>
          <ac:picMkLst>
            <pc:docMk/>
            <pc:sldMk cId="2196289688" sldId="295"/>
            <ac:picMk id="4" creationId="{09AAA568-1F11-B343-DA63-010259A3A0A2}"/>
          </ac:picMkLst>
        </pc:picChg>
      </pc:sldChg>
      <pc:sldChg chg="addSp modSp new mod setBg modClrScheme chgLayout">
        <pc:chgData name="Abhiram S ." userId="S::abhirams.a@hcl.com::16ab23a3-e773-4874-88a9-19898e214411" providerId="AD" clId="Web-{79074BCD-1E75-2447-87BE-236FE5DC087A}" dt="2022-06-29T10:09:14.368" v="179"/>
        <pc:sldMkLst>
          <pc:docMk/>
          <pc:sldMk cId="3221712609" sldId="296"/>
        </pc:sldMkLst>
        <pc:spChg chg="add">
          <ac:chgData name="Abhiram S ." userId="S::abhirams.a@hcl.com::16ab23a3-e773-4874-88a9-19898e214411" providerId="AD" clId="Web-{79074BCD-1E75-2447-87BE-236FE5DC087A}" dt="2022-06-29T10:05:32.974" v="168"/>
          <ac:spMkLst>
            <pc:docMk/>
            <pc:sldMk cId="3221712609" sldId="296"/>
            <ac:spMk id="7" creationId="{42A4FC2C-047E-45A5-965D-8E1E3BF09BC6}"/>
          </ac:spMkLst>
        </pc:spChg>
        <pc:picChg chg="add mod">
          <ac:chgData name="Abhiram S ." userId="S::abhirams.a@hcl.com::16ab23a3-e773-4874-88a9-19898e214411" providerId="AD" clId="Web-{79074BCD-1E75-2447-87BE-236FE5DC087A}" dt="2022-06-29T10:05:32.974" v="168"/>
          <ac:picMkLst>
            <pc:docMk/>
            <pc:sldMk cId="3221712609" sldId="296"/>
            <ac:picMk id="2" creationId="{6F4B5159-B995-B14E-B9B4-0596E023D749}"/>
          </ac:picMkLst>
        </pc:picChg>
      </pc:sldChg>
      <pc:sldChg chg="modSp del mod modClrScheme chgLayout">
        <pc:chgData name="Abhiram S ." userId="S::abhirams.a@hcl.com::16ab23a3-e773-4874-88a9-19898e214411" providerId="AD" clId="Web-{79074BCD-1E75-2447-87BE-236FE5DC087A}" dt="2022-06-29T11:59:34.394" v="447"/>
        <pc:sldMkLst>
          <pc:docMk/>
          <pc:sldMk cId="2604988446" sldId="297"/>
        </pc:sldMkLst>
        <pc:picChg chg="mod modCrop">
          <ac:chgData name="Abhiram S ." userId="S::abhirams.a@hcl.com::16ab23a3-e773-4874-88a9-19898e214411" providerId="AD" clId="Web-{79074BCD-1E75-2447-87BE-236FE5DC087A}" dt="2022-06-29T11:58:02.283" v="445"/>
          <ac:picMkLst>
            <pc:docMk/>
            <pc:sldMk cId="2604988446" sldId="297"/>
            <ac:picMk id="2" creationId="{6BE24C1C-234A-2B71-65D8-DEAFB7036A97}"/>
          </ac:picMkLst>
        </pc:picChg>
      </pc:sldChg>
      <pc:sldChg chg="modSp">
        <pc:chgData name="Abhiram S ." userId="S::abhirams.a@hcl.com::16ab23a3-e773-4874-88a9-19898e214411" providerId="AD" clId="Web-{79074BCD-1E75-2447-87BE-236FE5DC087A}" dt="2022-06-29T11:53:54.529" v="439" actId="1076"/>
        <pc:sldMkLst>
          <pc:docMk/>
          <pc:sldMk cId="3657250647" sldId="299"/>
        </pc:sldMkLst>
        <pc:spChg chg="mod">
          <ac:chgData name="Abhiram S ." userId="S::abhirams.a@hcl.com::16ab23a3-e773-4874-88a9-19898e214411" providerId="AD" clId="Web-{79074BCD-1E75-2447-87BE-236FE5DC087A}" dt="2022-06-29T11:16:52.151" v="362" actId="20577"/>
          <ac:spMkLst>
            <pc:docMk/>
            <pc:sldMk cId="3657250647" sldId="299"/>
            <ac:spMk id="6" creationId="{99743FF8-6618-37C8-B6F7-136822ED3CAD}"/>
          </ac:spMkLst>
        </pc:spChg>
        <pc:picChg chg="mod modCrop">
          <ac:chgData name="Abhiram S ." userId="S::abhirams.a@hcl.com::16ab23a3-e773-4874-88a9-19898e214411" providerId="AD" clId="Web-{79074BCD-1E75-2447-87BE-236FE5DC087A}" dt="2022-06-29T11:53:54.529" v="439" actId="1076"/>
          <ac:picMkLst>
            <pc:docMk/>
            <pc:sldMk cId="3657250647" sldId="299"/>
            <ac:picMk id="3" creationId="{FC437B79-6C5B-EA40-9DF7-8B3C36BD09BD}"/>
          </ac:picMkLst>
        </pc:picChg>
      </pc:sldChg>
      <pc:sldChg chg="modSp">
        <pc:chgData name="Abhiram S ." userId="S::abhirams.a@hcl.com::16ab23a3-e773-4874-88a9-19898e214411" providerId="AD" clId="Web-{79074BCD-1E75-2447-87BE-236FE5DC087A}" dt="2022-06-29T11:54:08.389" v="443" actId="1076"/>
        <pc:sldMkLst>
          <pc:docMk/>
          <pc:sldMk cId="2919544859" sldId="300"/>
        </pc:sldMkLst>
        <pc:spChg chg="mod">
          <ac:chgData name="Abhiram S ." userId="S::abhirams.a@hcl.com::16ab23a3-e773-4874-88a9-19898e214411" providerId="AD" clId="Web-{79074BCD-1E75-2447-87BE-236FE5DC087A}" dt="2022-06-29T10:30:19.325" v="270" actId="20577"/>
          <ac:spMkLst>
            <pc:docMk/>
            <pc:sldMk cId="2919544859" sldId="300"/>
            <ac:spMk id="3" creationId="{4B7A48BC-79C8-41B8-3EF1-B2609E034FBF}"/>
          </ac:spMkLst>
        </pc:spChg>
        <pc:picChg chg="mod modCrop">
          <ac:chgData name="Abhiram S ." userId="S::abhirams.a@hcl.com::16ab23a3-e773-4874-88a9-19898e214411" providerId="AD" clId="Web-{79074BCD-1E75-2447-87BE-236FE5DC087A}" dt="2022-06-29T11:54:08.389" v="443" actId="1076"/>
          <ac:picMkLst>
            <pc:docMk/>
            <pc:sldMk cId="2919544859" sldId="300"/>
            <ac:picMk id="2" creationId="{08CE1682-C1CB-8DAD-9FF9-225A485FD0EE}"/>
          </ac:picMkLst>
        </pc:picChg>
      </pc:sldChg>
      <pc:sldChg chg="addSp delSp modSp mod setBg">
        <pc:chgData name="Abhiram S ." userId="S::abhirams.a@hcl.com::16ab23a3-e773-4874-88a9-19898e214411" providerId="AD" clId="Web-{79074BCD-1E75-2447-87BE-236FE5DC087A}" dt="2022-06-29T10:41:50.727" v="286"/>
        <pc:sldMkLst>
          <pc:docMk/>
          <pc:sldMk cId="3337858939" sldId="301"/>
        </pc:sldMkLst>
        <pc:spChg chg="add del">
          <ac:chgData name="Abhiram S ." userId="S::abhirams.a@hcl.com::16ab23a3-e773-4874-88a9-19898e214411" providerId="AD" clId="Web-{79074BCD-1E75-2447-87BE-236FE5DC087A}" dt="2022-06-29T10:41:45.524" v="281"/>
          <ac:spMkLst>
            <pc:docMk/>
            <pc:sldMk cId="3337858939" sldId="301"/>
            <ac:spMk id="10" creationId="{A9F529C3-C941-49FD-8C67-82F134F64BDB}"/>
          </ac:spMkLst>
        </pc:spChg>
        <pc:spChg chg="add del">
          <ac:chgData name="Abhiram S ." userId="S::abhirams.a@hcl.com::16ab23a3-e773-4874-88a9-19898e214411" providerId="AD" clId="Web-{79074BCD-1E75-2447-87BE-236FE5DC087A}" dt="2022-06-29T10:41:45.524" v="281"/>
          <ac:spMkLst>
            <pc:docMk/>
            <pc:sldMk cId="3337858939" sldId="301"/>
            <ac:spMk id="12" creationId="{20586029-32A0-47E5-9AEC-AE3ABA6B94D0}"/>
          </ac:spMkLst>
        </pc:spChg>
        <pc:spChg chg="add del">
          <ac:chgData name="Abhiram S ." userId="S::abhirams.a@hcl.com::16ab23a3-e773-4874-88a9-19898e214411" providerId="AD" clId="Web-{79074BCD-1E75-2447-87BE-236FE5DC087A}" dt="2022-06-29T10:41:47.227" v="283"/>
          <ac:spMkLst>
            <pc:docMk/>
            <pc:sldMk cId="3337858939" sldId="301"/>
            <ac:spMk id="16" creationId="{22F15A2D-2324-487D-A02A-BF46C5C580EB}"/>
          </ac:spMkLst>
        </pc:spChg>
        <pc:spChg chg="add del">
          <ac:chgData name="Abhiram S ." userId="S::abhirams.a@hcl.com::16ab23a3-e773-4874-88a9-19898e214411" providerId="AD" clId="Web-{79074BCD-1E75-2447-87BE-236FE5DC087A}" dt="2022-06-29T10:41:47.227" v="283"/>
          <ac:spMkLst>
            <pc:docMk/>
            <pc:sldMk cId="3337858939" sldId="301"/>
            <ac:spMk id="17" creationId="{2AEAFA59-923A-4F54-8B49-44C970BCC323}"/>
          </ac:spMkLst>
        </pc:spChg>
        <pc:spChg chg="add del">
          <ac:chgData name="Abhiram S ." userId="S::abhirams.a@hcl.com::16ab23a3-e773-4874-88a9-19898e214411" providerId="AD" clId="Web-{79074BCD-1E75-2447-87BE-236FE5DC087A}" dt="2022-06-29T10:41:47.227" v="283"/>
          <ac:spMkLst>
            <pc:docMk/>
            <pc:sldMk cId="3337858939" sldId="301"/>
            <ac:spMk id="18" creationId="{C37E9D4B-7BFA-4D10-B666-547BAC499469}"/>
          </ac:spMkLst>
        </pc:spChg>
        <pc:spChg chg="add del">
          <ac:chgData name="Abhiram S ." userId="S::abhirams.a@hcl.com::16ab23a3-e773-4874-88a9-19898e214411" providerId="AD" clId="Web-{79074BCD-1E75-2447-87BE-236FE5DC087A}" dt="2022-06-29T10:41:50.727" v="285"/>
          <ac:spMkLst>
            <pc:docMk/>
            <pc:sldMk cId="3337858939" sldId="301"/>
            <ac:spMk id="20" creationId="{664E23E2-7440-4E36-A67B-0F88C5F7E185}"/>
          </ac:spMkLst>
        </pc:spChg>
        <pc:spChg chg="add del">
          <ac:chgData name="Abhiram S ." userId="S::abhirams.a@hcl.com::16ab23a3-e773-4874-88a9-19898e214411" providerId="AD" clId="Web-{79074BCD-1E75-2447-87BE-236FE5DC087A}" dt="2022-06-29T10:41:50.727" v="285"/>
          <ac:spMkLst>
            <pc:docMk/>
            <pc:sldMk cId="3337858939" sldId="301"/>
            <ac:spMk id="21" creationId="{B06949AE-010D-4C18-8AED-7872085ADD57}"/>
          </ac:spMkLst>
        </pc:spChg>
        <pc:spChg chg="add del">
          <ac:chgData name="Abhiram S ." userId="S::abhirams.a@hcl.com::16ab23a3-e773-4874-88a9-19898e214411" providerId="AD" clId="Web-{79074BCD-1E75-2447-87BE-236FE5DC087A}" dt="2022-06-29T10:41:50.727" v="285"/>
          <ac:spMkLst>
            <pc:docMk/>
            <pc:sldMk cId="3337858939" sldId="301"/>
            <ac:spMk id="22" creationId="{FE54AADB-50C7-4293-94C0-27361A32B8CF}"/>
          </ac:spMkLst>
        </pc:spChg>
        <pc:spChg chg="add">
          <ac:chgData name="Abhiram S ." userId="S::abhirams.a@hcl.com::16ab23a3-e773-4874-88a9-19898e214411" providerId="AD" clId="Web-{79074BCD-1E75-2447-87BE-236FE5DC087A}" dt="2022-06-29T10:41:50.727" v="286"/>
          <ac:spMkLst>
            <pc:docMk/>
            <pc:sldMk cId="3337858939" sldId="301"/>
            <ac:spMk id="24" creationId="{A9F529C3-C941-49FD-8C67-82F134F64BDB}"/>
          </ac:spMkLst>
        </pc:spChg>
        <pc:spChg chg="add">
          <ac:chgData name="Abhiram S ." userId="S::abhirams.a@hcl.com::16ab23a3-e773-4874-88a9-19898e214411" providerId="AD" clId="Web-{79074BCD-1E75-2447-87BE-236FE5DC087A}" dt="2022-06-29T10:41:50.727" v="286"/>
          <ac:spMkLst>
            <pc:docMk/>
            <pc:sldMk cId="3337858939" sldId="301"/>
            <ac:spMk id="25" creationId="{20586029-32A0-47E5-9AEC-AE3ABA6B94D0}"/>
          </ac:spMkLst>
        </pc:spChg>
        <pc:picChg chg="mod ord">
          <ac:chgData name="Abhiram S ." userId="S::abhirams.a@hcl.com::16ab23a3-e773-4874-88a9-19898e214411" providerId="AD" clId="Web-{79074BCD-1E75-2447-87BE-236FE5DC087A}" dt="2022-06-29T10:41:50.727" v="286"/>
          <ac:picMkLst>
            <pc:docMk/>
            <pc:sldMk cId="3337858939" sldId="301"/>
            <ac:picMk id="3" creationId="{F6D4F7E9-1679-6684-94EB-8D4EAA93CB21}"/>
          </ac:picMkLst>
        </pc:picChg>
        <pc:picChg chg="mod">
          <ac:chgData name="Abhiram S ." userId="S::abhirams.a@hcl.com::16ab23a3-e773-4874-88a9-19898e214411" providerId="AD" clId="Web-{79074BCD-1E75-2447-87BE-236FE5DC087A}" dt="2022-06-29T10:41:50.727" v="286"/>
          <ac:picMkLst>
            <pc:docMk/>
            <pc:sldMk cId="3337858939" sldId="301"/>
            <ac:picMk id="5" creationId="{011EA3B7-36B6-01C4-5785-1AC8271430F4}"/>
          </ac:picMkLst>
        </pc:picChg>
        <pc:cxnChg chg="add del">
          <ac:chgData name="Abhiram S ." userId="S::abhirams.a@hcl.com::16ab23a3-e773-4874-88a9-19898e214411" providerId="AD" clId="Web-{79074BCD-1E75-2447-87BE-236FE5DC087A}" dt="2022-06-29T10:41:45.524" v="281"/>
          <ac:cxnSpMkLst>
            <pc:docMk/>
            <pc:sldMk cId="3337858939" sldId="301"/>
            <ac:cxnSpMk id="14" creationId="{8C730EAB-A532-4295-A302-FB4B90DB9F5E}"/>
          </ac:cxnSpMkLst>
        </pc:cxnChg>
        <pc:cxnChg chg="add">
          <ac:chgData name="Abhiram S ." userId="S::abhirams.a@hcl.com::16ab23a3-e773-4874-88a9-19898e214411" providerId="AD" clId="Web-{79074BCD-1E75-2447-87BE-236FE5DC087A}" dt="2022-06-29T10:41:50.727" v="286"/>
          <ac:cxnSpMkLst>
            <pc:docMk/>
            <pc:sldMk cId="3337858939" sldId="301"/>
            <ac:cxnSpMk id="26" creationId="{8C730EAB-A532-4295-A302-FB4B90DB9F5E}"/>
          </ac:cxnSpMkLst>
        </pc:cxnChg>
      </pc:sldChg>
      <pc:sldChg chg="addSp delSp modSp new mod setBg">
        <pc:chgData name="Abhiram S ." userId="S::abhirams.a@hcl.com::16ab23a3-e773-4874-88a9-19898e214411" providerId="AD" clId="Web-{79074BCD-1E75-2447-87BE-236FE5DC087A}" dt="2022-06-29T11:26:18.941" v="390"/>
        <pc:sldMkLst>
          <pc:docMk/>
          <pc:sldMk cId="2842091900" sldId="302"/>
        </pc:sldMkLst>
        <pc:spChg chg="add del mod">
          <ac:chgData name="Abhiram S ." userId="S::abhirams.a@hcl.com::16ab23a3-e773-4874-88a9-19898e214411" providerId="AD" clId="Web-{79074BCD-1E75-2447-87BE-236FE5DC087A}" dt="2022-06-29T11:25:30.143" v="388"/>
          <ac:spMkLst>
            <pc:docMk/>
            <pc:sldMk cId="2842091900" sldId="302"/>
            <ac:spMk id="2" creationId="{6714F245-E82B-7CED-C5AD-C13DF9F74656}"/>
          </ac:spMkLst>
        </pc:spChg>
        <pc:spChg chg="add">
          <ac:chgData name="Abhiram S ." userId="S::abhirams.a@hcl.com::16ab23a3-e773-4874-88a9-19898e214411" providerId="AD" clId="Web-{79074BCD-1E75-2447-87BE-236FE5DC087A}" dt="2022-06-29T11:26:18.941" v="390"/>
          <ac:spMkLst>
            <pc:docMk/>
            <pc:sldMk cId="2842091900" sldId="302"/>
            <ac:spMk id="8" creationId="{F3060C83-F051-4F0E-ABAD-AA0DFC48B218}"/>
          </ac:spMkLst>
        </pc:spChg>
        <pc:spChg chg="add">
          <ac:chgData name="Abhiram S ." userId="S::abhirams.a@hcl.com::16ab23a3-e773-4874-88a9-19898e214411" providerId="AD" clId="Web-{79074BCD-1E75-2447-87BE-236FE5DC087A}" dt="2022-06-29T11:26:18.941" v="390"/>
          <ac:spMkLst>
            <pc:docMk/>
            <pc:sldMk cId="2842091900" sldId="302"/>
            <ac:spMk id="10" creationId="{83C98ABE-055B-441F-B07E-44F97F083C39}"/>
          </ac:spMkLst>
        </pc:spChg>
        <pc:spChg chg="add">
          <ac:chgData name="Abhiram S ." userId="S::abhirams.a@hcl.com::16ab23a3-e773-4874-88a9-19898e214411" providerId="AD" clId="Web-{79074BCD-1E75-2447-87BE-236FE5DC087A}" dt="2022-06-29T11:26:18.941" v="390"/>
          <ac:spMkLst>
            <pc:docMk/>
            <pc:sldMk cId="2842091900" sldId="302"/>
            <ac:spMk id="12" creationId="{29FDB030-9B49-4CED-8CCD-4D99382388AC}"/>
          </ac:spMkLst>
        </pc:spChg>
        <pc:spChg chg="add">
          <ac:chgData name="Abhiram S ." userId="S::abhirams.a@hcl.com::16ab23a3-e773-4874-88a9-19898e214411" providerId="AD" clId="Web-{79074BCD-1E75-2447-87BE-236FE5DC087A}" dt="2022-06-29T11:26:18.941" v="390"/>
          <ac:spMkLst>
            <pc:docMk/>
            <pc:sldMk cId="2842091900" sldId="302"/>
            <ac:spMk id="14" creationId="{3783CA14-24A1-485C-8B30-D6A5D87987AD}"/>
          </ac:spMkLst>
        </pc:spChg>
        <pc:spChg chg="add">
          <ac:chgData name="Abhiram S ." userId="S::abhirams.a@hcl.com::16ab23a3-e773-4874-88a9-19898e214411" providerId="AD" clId="Web-{79074BCD-1E75-2447-87BE-236FE5DC087A}" dt="2022-06-29T11:26:18.941" v="390"/>
          <ac:spMkLst>
            <pc:docMk/>
            <pc:sldMk cId="2842091900" sldId="302"/>
            <ac:spMk id="16" creationId="{9A97C86A-04D6-40F7-AE84-31AB43E6A846}"/>
          </ac:spMkLst>
        </pc:spChg>
        <pc:spChg chg="add">
          <ac:chgData name="Abhiram S ." userId="S::abhirams.a@hcl.com::16ab23a3-e773-4874-88a9-19898e214411" providerId="AD" clId="Web-{79074BCD-1E75-2447-87BE-236FE5DC087A}" dt="2022-06-29T11:26:18.941" v="390"/>
          <ac:spMkLst>
            <pc:docMk/>
            <pc:sldMk cId="2842091900" sldId="302"/>
            <ac:spMk id="18" creationId="{FF9F2414-84E8-453E-B1F3-389FDE8192D9}"/>
          </ac:spMkLst>
        </pc:spChg>
        <pc:spChg chg="add">
          <ac:chgData name="Abhiram S ." userId="S::abhirams.a@hcl.com::16ab23a3-e773-4874-88a9-19898e214411" providerId="AD" clId="Web-{79074BCD-1E75-2447-87BE-236FE5DC087A}" dt="2022-06-29T11:26:18.941" v="390"/>
          <ac:spMkLst>
            <pc:docMk/>
            <pc:sldMk cId="2842091900" sldId="302"/>
            <ac:spMk id="20" creationId="{3ECA69A1-7536-43AC-85EF-C7106179F5ED}"/>
          </ac:spMkLst>
        </pc:spChg>
        <pc:picChg chg="add mod">
          <ac:chgData name="Abhiram S ." userId="S::abhirams.a@hcl.com::16ab23a3-e773-4874-88a9-19898e214411" providerId="AD" clId="Web-{79074BCD-1E75-2447-87BE-236FE5DC087A}" dt="2022-06-29T11:26:18.941" v="390"/>
          <ac:picMkLst>
            <pc:docMk/>
            <pc:sldMk cId="2842091900" sldId="302"/>
            <ac:picMk id="3" creationId="{6FA381D9-AB8F-95FD-2411-0E1FD9F8501C}"/>
          </ac:picMkLst>
        </pc:picChg>
      </pc:sldChg>
      <pc:sldChg chg="modSp new ord">
        <pc:chgData name="Abhiram S ." userId="S::abhirams.a@hcl.com::16ab23a3-e773-4874-88a9-19898e214411" providerId="AD" clId="Web-{79074BCD-1E75-2447-87BE-236FE5DC087A}" dt="2022-06-29T12:47:07.220" v="693" actId="20577"/>
        <pc:sldMkLst>
          <pc:docMk/>
          <pc:sldMk cId="400363014" sldId="303"/>
        </pc:sldMkLst>
        <pc:spChg chg="mod">
          <ac:chgData name="Abhiram S ." userId="S::abhirams.a@hcl.com::16ab23a3-e773-4874-88a9-19898e214411" providerId="AD" clId="Web-{79074BCD-1E75-2447-87BE-236FE5DC087A}" dt="2022-06-29T11:31:54.243" v="411" actId="20577"/>
          <ac:spMkLst>
            <pc:docMk/>
            <pc:sldMk cId="400363014" sldId="303"/>
            <ac:spMk id="2" creationId="{FB34FBFE-DD2F-7BB9-FCF6-4005BC7713E4}"/>
          </ac:spMkLst>
        </pc:spChg>
        <pc:spChg chg="mod">
          <ac:chgData name="Abhiram S ." userId="S::abhirams.a@hcl.com::16ab23a3-e773-4874-88a9-19898e214411" providerId="AD" clId="Web-{79074BCD-1E75-2447-87BE-236FE5DC087A}" dt="2022-06-29T12:47:07.220" v="693" actId="20577"/>
          <ac:spMkLst>
            <pc:docMk/>
            <pc:sldMk cId="400363014" sldId="303"/>
            <ac:spMk id="3" creationId="{FB26BCFD-708B-1264-8456-369EE6FF8428}"/>
          </ac:spMkLst>
        </pc:spChg>
      </pc:sldChg>
      <pc:sldChg chg="new">
        <pc:chgData name="Abhiram S ." userId="S::abhirams.a@hcl.com::16ab23a3-e773-4874-88a9-19898e214411" providerId="AD" clId="Web-{79074BCD-1E75-2447-87BE-236FE5DC087A}" dt="2022-06-29T11:59:12.613" v="446"/>
        <pc:sldMkLst>
          <pc:docMk/>
          <pc:sldMk cId="2133066703" sldId="304"/>
        </pc:sldMkLst>
      </pc:sldChg>
      <pc:sldChg chg="addSp delSp modSp new mod setBg">
        <pc:chgData name="Abhiram S ." userId="S::abhirams.a@hcl.com::16ab23a3-e773-4874-88a9-19898e214411" providerId="AD" clId="Web-{79074BCD-1E75-2447-87BE-236FE5DC087A}" dt="2022-06-29T12:03:27.148" v="471" actId="14100"/>
        <pc:sldMkLst>
          <pc:docMk/>
          <pc:sldMk cId="347321360" sldId="305"/>
        </pc:sldMkLst>
        <pc:spChg chg="add">
          <ac:chgData name="Abhiram S ." userId="S::abhirams.a@hcl.com::16ab23a3-e773-4874-88a9-19898e214411" providerId="AD" clId="Web-{79074BCD-1E75-2447-87BE-236FE5DC087A}" dt="2022-06-29T12:03:11.476" v="466"/>
          <ac:spMkLst>
            <pc:docMk/>
            <pc:sldMk cId="347321360" sldId="305"/>
            <ac:spMk id="15" creationId="{5F9CFCE6-877F-4858-B8BD-2C52CA8AFBC4}"/>
          </ac:spMkLst>
        </pc:spChg>
        <pc:spChg chg="add">
          <ac:chgData name="Abhiram S ." userId="S::abhirams.a@hcl.com::16ab23a3-e773-4874-88a9-19898e214411" providerId="AD" clId="Web-{79074BCD-1E75-2447-87BE-236FE5DC087A}" dt="2022-06-29T12:03:11.476" v="466"/>
          <ac:spMkLst>
            <pc:docMk/>
            <pc:sldMk cId="347321360" sldId="305"/>
            <ac:spMk id="17" creationId="{8213F8A0-12AE-4514-8372-0DD766EC28EE}"/>
          </ac:spMkLst>
        </pc:spChg>
        <pc:spChg chg="add">
          <ac:chgData name="Abhiram S ." userId="S::abhirams.a@hcl.com::16ab23a3-e773-4874-88a9-19898e214411" providerId="AD" clId="Web-{79074BCD-1E75-2447-87BE-236FE5DC087A}" dt="2022-06-29T12:03:11.476" v="466"/>
          <ac:spMkLst>
            <pc:docMk/>
            <pc:sldMk cId="347321360" sldId="305"/>
            <ac:spMk id="19" creationId="{9EFF17D4-9A8C-4CE5-B096-D8CCD4400437}"/>
          </ac:spMkLst>
        </pc:spChg>
        <pc:picChg chg="add del">
          <ac:chgData name="Abhiram S ." userId="S::abhirams.a@hcl.com::16ab23a3-e773-4874-88a9-19898e214411" providerId="AD" clId="Web-{79074BCD-1E75-2447-87BE-236FE5DC087A}" dt="2022-06-29T12:02:38.850" v="463"/>
          <ac:picMkLst>
            <pc:docMk/>
            <pc:sldMk cId="347321360" sldId="305"/>
            <ac:picMk id="3" creationId="{95D156A0-0B91-83B4-ED8C-3629BC6F570C}"/>
          </ac:picMkLst>
        </pc:picChg>
        <pc:picChg chg="add mod ord modCrop">
          <ac:chgData name="Abhiram S ." userId="S::abhirams.a@hcl.com::16ab23a3-e773-4874-88a9-19898e214411" providerId="AD" clId="Web-{79074BCD-1E75-2447-87BE-236FE5DC087A}" dt="2022-06-29T12:03:16.288" v="468" actId="14100"/>
          <ac:picMkLst>
            <pc:docMk/>
            <pc:sldMk cId="347321360" sldId="305"/>
            <ac:picMk id="4" creationId="{ED80493D-F4B4-3409-6840-4DAD625C3142}"/>
          </ac:picMkLst>
        </pc:picChg>
        <pc:picChg chg="add mod ord">
          <ac:chgData name="Abhiram S ." userId="S::abhirams.a@hcl.com::16ab23a3-e773-4874-88a9-19898e214411" providerId="AD" clId="Web-{79074BCD-1E75-2447-87BE-236FE5DC087A}" dt="2022-06-29T12:03:27.148" v="471" actId="14100"/>
          <ac:picMkLst>
            <pc:docMk/>
            <pc:sldMk cId="347321360" sldId="305"/>
            <ac:picMk id="5" creationId="{58FDF068-F84E-F9CC-E830-263B9E14E581}"/>
          </ac:picMkLst>
        </pc:picChg>
        <pc:cxnChg chg="add del">
          <ac:chgData name="Abhiram S ." userId="S::abhirams.a@hcl.com::16ab23a3-e773-4874-88a9-19898e214411" providerId="AD" clId="Web-{79074BCD-1E75-2447-87BE-236FE5DC087A}" dt="2022-06-29T12:03:11.476" v="466"/>
          <ac:cxnSpMkLst>
            <pc:docMk/>
            <pc:sldMk cId="347321360" sldId="305"/>
            <ac:cxnSpMk id="10" creationId="{4D56677B-C0B7-4DAC-ACAD-8054FF1B599A}"/>
          </ac:cxnSpMkLst>
        </pc:cxnChg>
      </pc:sldChg>
      <pc:sldMasterChg chg="del delSldLayout">
        <pc:chgData name="Abhiram S ." userId="S::abhirams.a@hcl.com::16ab23a3-e773-4874-88a9-19898e214411" providerId="AD" clId="Web-{79074BCD-1E75-2447-87BE-236FE5DC087A}" dt="2022-06-29T09:40:01.778" v="28"/>
        <pc:sldMasterMkLst>
          <pc:docMk/>
          <pc:sldMasterMk cId="2369431641" sldId="2147483660"/>
        </pc:sldMasterMkLst>
        <pc:sldLayoutChg chg="del">
          <pc:chgData name="Abhiram S ." userId="S::abhirams.a@hcl.com::16ab23a3-e773-4874-88a9-19898e214411" providerId="AD" clId="Web-{79074BCD-1E75-2447-87BE-236FE5DC087A}" dt="2022-06-29T09:40:01.778" v="28"/>
          <pc:sldLayoutMkLst>
            <pc:docMk/>
            <pc:sldMasterMk cId="2369431641" sldId="2147483660"/>
            <pc:sldLayoutMk cId="882751327" sldId="2147483661"/>
          </pc:sldLayoutMkLst>
        </pc:sldLayoutChg>
        <pc:sldLayoutChg chg="del">
          <pc:chgData name="Abhiram S ." userId="S::abhirams.a@hcl.com::16ab23a3-e773-4874-88a9-19898e214411" providerId="AD" clId="Web-{79074BCD-1E75-2447-87BE-236FE5DC087A}" dt="2022-06-29T09:40:01.778" v="28"/>
          <pc:sldLayoutMkLst>
            <pc:docMk/>
            <pc:sldMasterMk cId="2369431641" sldId="2147483660"/>
            <pc:sldLayoutMk cId="2151007957" sldId="2147483662"/>
          </pc:sldLayoutMkLst>
        </pc:sldLayoutChg>
        <pc:sldLayoutChg chg="del">
          <pc:chgData name="Abhiram S ." userId="S::abhirams.a@hcl.com::16ab23a3-e773-4874-88a9-19898e214411" providerId="AD" clId="Web-{79074BCD-1E75-2447-87BE-236FE5DC087A}" dt="2022-06-29T09:40:01.778" v="28"/>
          <pc:sldLayoutMkLst>
            <pc:docMk/>
            <pc:sldMasterMk cId="2369431641" sldId="2147483660"/>
            <pc:sldLayoutMk cId="1357206750" sldId="2147483663"/>
          </pc:sldLayoutMkLst>
        </pc:sldLayoutChg>
        <pc:sldLayoutChg chg="del">
          <pc:chgData name="Abhiram S ." userId="S::abhirams.a@hcl.com::16ab23a3-e773-4874-88a9-19898e214411" providerId="AD" clId="Web-{79074BCD-1E75-2447-87BE-236FE5DC087A}" dt="2022-06-29T09:40:01.778" v="28"/>
          <pc:sldLayoutMkLst>
            <pc:docMk/>
            <pc:sldMasterMk cId="2369431641" sldId="2147483660"/>
            <pc:sldLayoutMk cId="398086118" sldId="2147483664"/>
          </pc:sldLayoutMkLst>
        </pc:sldLayoutChg>
        <pc:sldLayoutChg chg="del">
          <pc:chgData name="Abhiram S ." userId="S::abhirams.a@hcl.com::16ab23a3-e773-4874-88a9-19898e214411" providerId="AD" clId="Web-{79074BCD-1E75-2447-87BE-236FE5DC087A}" dt="2022-06-29T09:40:01.778" v="28"/>
          <pc:sldLayoutMkLst>
            <pc:docMk/>
            <pc:sldMasterMk cId="2369431641" sldId="2147483660"/>
            <pc:sldLayoutMk cId="2030533391" sldId="2147483665"/>
          </pc:sldLayoutMkLst>
        </pc:sldLayoutChg>
        <pc:sldLayoutChg chg="del">
          <pc:chgData name="Abhiram S ." userId="S::abhirams.a@hcl.com::16ab23a3-e773-4874-88a9-19898e214411" providerId="AD" clId="Web-{79074BCD-1E75-2447-87BE-236FE5DC087A}" dt="2022-06-29T09:40:01.778" v="28"/>
          <pc:sldLayoutMkLst>
            <pc:docMk/>
            <pc:sldMasterMk cId="2369431641" sldId="2147483660"/>
            <pc:sldLayoutMk cId="1635560745" sldId="2147483666"/>
          </pc:sldLayoutMkLst>
        </pc:sldLayoutChg>
        <pc:sldLayoutChg chg="del">
          <pc:chgData name="Abhiram S ." userId="S::abhirams.a@hcl.com::16ab23a3-e773-4874-88a9-19898e214411" providerId="AD" clId="Web-{79074BCD-1E75-2447-87BE-236FE5DC087A}" dt="2022-06-29T09:40:01.778" v="28"/>
          <pc:sldLayoutMkLst>
            <pc:docMk/>
            <pc:sldMasterMk cId="2369431641" sldId="2147483660"/>
            <pc:sldLayoutMk cId="2274495577" sldId="2147483667"/>
          </pc:sldLayoutMkLst>
        </pc:sldLayoutChg>
        <pc:sldLayoutChg chg="del">
          <pc:chgData name="Abhiram S ." userId="S::abhirams.a@hcl.com::16ab23a3-e773-4874-88a9-19898e214411" providerId="AD" clId="Web-{79074BCD-1E75-2447-87BE-236FE5DC087A}" dt="2022-06-29T09:40:01.778" v="28"/>
          <pc:sldLayoutMkLst>
            <pc:docMk/>
            <pc:sldMasterMk cId="2369431641" sldId="2147483660"/>
            <pc:sldLayoutMk cId="900623118" sldId="2147483668"/>
          </pc:sldLayoutMkLst>
        </pc:sldLayoutChg>
        <pc:sldLayoutChg chg="del">
          <pc:chgData name="Abhiram S ." userId="S::abhirams.a@hcl.com::16ab23a3-e773-4874-88a9-19898e214411" providerId="AD" clId="Web-{79074BCD-1E75-2447-87BE-236FE5DC087A}" dt="2022-06-29T09:40:01.778" v="28"/>
          <pc:sldLayoutMkLst>
            <pc:docMk/>
            <pc:sldMasterMk cId="2369431641" sldId="2147483660"/>
            <pc:sldLayoutMk cId="3902612197" sldId="2147483669"/>
          </pc:sldLayoutMkLst>
        </pc:sldLayoutChg>
        <pc:sldLayoutChg chg="del">
          <pc:chgData name="Abhiram S ." userId="S::abhirams.a@hcl.com::16ab23a3-e773-4874-88a9-19898e214411" providerId="AD" clId="Web-{79074BCD-1E75-2447-87BE-236FE5DC087A}" dt="2022-06-29T09:40:01.778" v="28"/>
          <pc:sldLayoutMkLst>
            <pc:docMk/>
            <pc:sldMasterMk cId="2369431641" sldId="2147483660"/>
            <pc:sldLayoutMk cId="1394017113" sldId="2147483670"/>
          </pc:sldLayoutMkLst>
        </pc:sldLayoutChg>
        <pc:sldLayoutChg chg="del">
          <pc:chgData name="Abhiram S ." userId="S::abhirams.a@hcl.com::16ab23a3-e773-4874-88a9-19898e214411" providerId="AD" clId="Web-{79074BCD-1E75-2447-87BE-236FE5DC087A}" dt="2022-06-29T09:40:01.778" v="28"/>
          <pc:sldLayoutMkLst>
            <pc:docMk/>
            <pc:sldMasterMk cId="2369431641" sldId="2147483660"/>
            <pc:sldLayoutMk cId="3057354948" sldId="2147483671"/>
          </pc:sldLayoutMkLst>
        </pc:sldLayoutChg>
        <pc:sldLayoutChg chg="del">
          <pc:chgData name="Abhiram S ." userId="S::abhirams.a@hcl.com::16ab23a3-e773-4874-88a9-19898e214411" providerId="AD" clId="Web-{79074BCD-1E75-2447-87BE-236FE5DC087A}" dt="2022-06-29T09:40:01.778" v="28"/>
          <pc:sldLayoutMkLst>
            <pc:docMk/>
            <pc:sldMasterMk cId="2369431641" sldId="2147483660"/>
            <pc:sldLayoutMk cId="2429618464" sldId="2147483672"/>
          </pc:sldLayoutMkLst>
        </pc:sldLayoutChg>
        <pc:sldLayoutChg chg="del">
          <pc:chgData name="Abhiram S ." userId="S::abhirams.a@hcl.com::16ab23a3-e773-4874-88a9-19898e214411" providerId="AD" clId="Web-{79074BCD-1E75-2447-87BE-236FE5DC087A}" dt="2022-06-29T09:40:01.778" v="28"/>
          <pc:sldLayoutMkLst>
            <pc:docMk/>
            <pc:sldMasterMk cId="2369431641" sldId="2147483660"/>
            <pc:sldLayoutMk cId="3145827903" sldId="2147483673"/>
          </pc:sldLayoutMkLst>
        </pc:sldLayoutChg>
        <pc:sldLayoutChg chg="del">
          <pc:chgData name="Abhiram S ." userId="S::abhirams.a@hcl.com::16ab23a3-e773-4874-88a9-19898e214411" providerId="AD" clId="Web-{79074BCD-1E75-2447-87BE-236FE5DC087A}" dt="2022-06-29T09:40:01.778" v="28"/>
          <pc:sldLayoutMkLst>
            <pc:docMk/>
            <pc:sldMasterMk cId="2369431641" sldId="2147483660"/>
            <pc:sldLayoutMk cId="1755543054" sldId="2147483674"/>
          </pc:sldLayoutMkLst>
        </pc:sldLayoutChg>
        <pc:sldLayoutChg chg="del">
          <pc:chgData name="Abhiram S ." userId="S::abhirams.a@hcl.com::16ab23a3-e773-4874-88a9-19898e214411" providerId="AD" clId="Web-{79074BCD-1E75-2447-87BE-236FE5DC087A}" dt="2022-06-29T09:40:01.778" v="28"/>
          <pc:sldLayoutMkLst>
            <pc:docMk/>
            <pc:sldMasterMk cId="2369431641" sldId="2147483660"/>
            <pc:sldLayoutMk cId="3025699876" sldId="2147483675"/>
          </pc:sldLayoutMkLst>
        </pc:sldLayoutChg>
        <pc:sldLayoutChg chg="del">
          <pc:chgData name="Abhiram S ." userId="S::abhirams.a@hcl.com::16ab23a3-e773-4874-88a9-19898e214411" providerId="AD" clId="Web-{79074BCD-1E75-2447-87BE-236FE5DC087A}" dt="2022-06-29T09:40:01.778" v="28"/>
          <pc:sldLayoutMkLst>
            <pc:docMk/>
            <pc:sldMasterMk cId="2369431641" sldId="2147483660"/>
            <pc:sldLayoutMk cId="4276872278" sldId="2147483676"/>
          </pc:sldLayoutMkLst>
        </pc:sldLayoutChg>
        <pc:sldLayoutChg chg="del">
          <pc:chgData name="Abhiram S ." userId="S::abhirams.a@hcl.com::16ab23a3-e773-4874-88a9-19898e214411" providerId="AD" clId="Web-{79074BCD-1E75-2447-87BE-236FE5DC087A}" dt="2022-06-29T09:40:01.778" v="28"/>
          <pc:sldLayoutMkLst>
            <pc:docMk/>
            <pc:sldMasterMk cId="2369431641" sldId="2147483660"/>
            <pc:sldLayoutMk cId="442496058" sldId="2147483677"/>
          </pc:sldLayoutMkLst>
        </pc:sldLayoutChg>
      </pc:sldMasterChg>
      <pc:sldMasterChg chg="add addSldLayout modSldLayout">
        <pc:chgData name="Abhiram S ." userId="S::abhirams.a@hcl.com::16ab23a3-e773-4874-88a9-19898e214411" providerId="AD" clId="Web-{79074BCD-1E75-2447-87BE-236FE5DC087A}" dt="2022-06-29T09:40:01.778" v="28"/>
        <pc:sldMasterMkLst>
          <pc:docMk/>
          <pc:sldMasterMk cId="3320170836" sldId="2147483678"/>
        </pc:sldMasterMkLst>
        <pc:sldLayoutChg chg="add mod replId">
          <pc:chgData name="Abhiram S ." userId="S::abhirams.a@hcl.com::16ab23a3-e773-4874-88a9-19898e214411" providerId="AD" clId="Web-{79074BCD-1E75-2447-87BE-236FE5DC087A}" dt="2022-06-29T09:40:01.778" v="28"/>
          <pc:sldLayoutMkLst>
            <pc:docMk/>
            <pc:sldMasterMk cId="3320170836" sldId="2147483678"/>
            <pc:sldLayoutMk cId="545979170" sldId="2147483679"/>
          </pc:sldLayoutMkLst>
        </pc:sldLayoutChg>
        <pc:sldLayoutChg chg="add mod replId">
          <pc:chgData name="Abhiram S ." userId="S::abhirams.a@hcl.com::16ab23a3-e773-4874-88a9-19898e214411" providerId="AD" clId="Web-{79074BCD-1E75-2447-87BE-236FE5DC087A}" dt="2022-06-29T09:40:01.778" v="28"/>
          <pc:sldLayoutMkLst>
            <pc:docMk/>
            <pc:sldMasterMk cId="3320170836" sldId="2147483678"/>
            <pc:sldLayoutMk cId="51225283" sldId="2147483680"/>
          </pc:sldLayoutMkLst>
        </pc:sldLayoutChg>
        <pc:sldLayoutChg chg="add mod replId">
          <pc:chgData name="Abhiram S ." userId="S::abhirams.a@hcl.com::16ab23a3-e773-4874-88a9-19898e214411" providerId="AD" clId="Web-{79074BCD-1E75-2447-87BE-236FE5DC087A}" dt="2022-06-29T09:40:01.778" v="28"/>
          <pc:sldLayoutMkLst>
            <pc:docMk/>
            <pc:sldMasterMk cId="3320170836" sldId="2147483678"/>
            <pc:sldLayoutMk cId="3947231533" sldId="2147483681"/>
          </pc:sldLayoutMkLst>
        </pc:sldLayoutChg>
        <pc:sldLayoutChg chg="add mod replId">
          <pc:chgData name="Abhiram S ." userId="S::abhirams.a@hcl.com::16ab23a3-e773-4874-88a9-19898e214411" providerId="AD" clId="Web-{79074BCD-1E75-2447-87BE-236FE5DC087A}" dt="2022-06-29T09:40:01.778" v="28"/>
          <pc:sldLayoutMkLst>
            <pc:docMk/>
            <pc:sldMasterMk cId="3320170836" sldId="2147483678"/>
            <pc:sldLayoutMk cId="3429451720" sldId="2147483682"/>
          </pc:sldLayoutMkLst>
        </pc:sldLayoutChg>
        <pc:sldLayoutChg chg="add mod replId">
          <pc:chgData name="Abhiram S ." userId="S::abhirams.a@hcl.com::16ab23a3-e773-4874-88a9-19898e214411" providerId="AD" clId="Web-{79074BCD-1E75-2447-87BE-236FE5DC087A}" dt="2022-06-29T09:40:01.778" v="28"/>
          <pc:sldLayoutMkLst>
            <pc:docMk/>
            <pc:sldMasterMk cId="3320170836" sldId="2147483678"/>
            <pc:sldLayoutMk cId="2991262896" sldId="2147483683"/>
          </pc:sldLayoutMkLst>
        </pc:sldLayoutChg>
        <pc:sldLayoutChg chg="add mod replId">
          <pc:chgData name="Abhiram S ." userId="S::abhirams.a@hcl.com::16ab23a3-e773-4874-88a9-19898e214411" providerId="AD" clId="Web-{79074BCD-1E75-2447-87BE-236FE5DC087A}" dt="2022-06-29T09:40:01.778" v="28"/>
          <pc:sldLayoutMkLst>
            <pc:docMk/>
            <pc:sldMasterMk cId="3320170836" sldId="2147483678"/>
            <pc:sldLayoutMk cId="1557865481" sldId="2147483684"/>
          </pc:sldLayoutMkLst>
        </pc:sldLayoutChg>
        <pc:sldLayoutChg chg="add mod replId">
          <pc:chgData name="Abhiram S ." userId="S::abhirams.a@hcl.com::16ab23a3-e773-4874-88a9-19898e214411" providerId="AD" clId="Web-{79074BCD-1E75-2447-87BE-236FE5DC087A}" dt="2022-06-29T09:40:01.778" v="28"/>
          <pc:sldLayoutMkLst>
            <pc:docMk/>
            <pc:sldMasterMk cId="3320170836" sldId="2147483678"/>
            <pc:sldLayoutMk cId="1570942242" sldId="2147483685"/>
          </pc:sldLayoutMkLst>
        </pc:sldLayoutChg>
        <pc:sldLayoutChg chg="add mod replId">
          <pc:chgData name="Abhiram S ." userId="S::abhirams.a@hcl.com::16ab23a3-e773-4874-88a9-19898e214411" providerId="AD" clId="Web-{79074BCD-1E75-2447-87BE-236FE5DC087A}" dt="2022-06-29T09:40:01.778" v="28"/>
          <pc:sldLayoutMkLst>
            <pc:docMk/>
            <pc:sldMasterMk cId="3320170836" sldId="2147483678"/>
            <pc:sldLayoutMk cId="1120844175" sldId="2147483686"/>
          </pc:sldLayoutMkLst>
        </pc:sldLayoutChg>
        <pc:sldLayoutChg chg="add mod replId">
          <pc:chgData name="Abhiram S ." userId="S::abhirams.a@hcl.com::16ab23a3-e773-4874-88a9-19898e214411" providerId="AD" clId="Web-{79074BCD-1E75-2447-87BE-236FE5DC087A}" dt="2022-06-29T09:40:01.778" v="28"/>
          <pc:sldLayoutMkLst>
            <pc:docMk/>
            <pc:sldMasterMk cId="3320170836" sldId="2147483678"/>
            <pc:sldLayoutMk cId="1369827344" sldId="2147483687"/>
          </pc:sldLayoutMkLst>
        </pc:sldLayoutChg>
        <pc:sldLayoutChg chg="add mod replId">
          <pc:chgData name="Abhiram S ." userId="S::abhirams.a@hcl.com::16ab23a3-e773-4874-88a9-19898e214411" providerId="AD" clId="Web-{79074BCD-1E75-2447-87BE-236FE5DC087A}" dt="2022-06-29T09:40:01.778" v="28"/>
          <pc:sldLayoutMkLst>
            <pc:docMk/>
            <pc:sldMasterMk cId="3320170836" sldId="2147483678"/>
            <pc:sldLayoutMk cId="2831098791" sldId="2147483688"/>
          </pc:sldLayoutMkLst>
        </pc:sldLayoutChg>
        <pc:sldLayoutChg chg="add mod replId">
          <pc:chgData name="Abhiram S ." userId="S::abhirams.a@hcl.com::16ab23a3-e773-4874-88a9-19898e214411" providerId="AD" clId="Web-{79074BCD-1E75-2447-87BE-236FE5DC087A}" dt="2022-06-29T09:40:01.778" v="28"/>
          <pc:sldLayoutMkLst>
            <pc:docMk/>
            <pc:sldMasterMk cId="3320170836" sldId="2147483678"/>
            <pc:sldLayoutMk cId="1350074964" sldId="2147483689"/>
          </pc:sldLayoutMkLst>
        </pc:sldLayoutChg>
      </pc:sldMasterChg>
      <pc:sldMasterChg chg="del delSldLayout">
        <pc:chgData name="Abhiram S ." userId="S::abhirams.a@hcl.com::16ab23a3-e773-4874-88a9-19898e214411" providerId="AD" clId="Web-{79074BCD-1E75-2447-87BE-236FE5DC087A}" dt="2022-06-29T10:09:14.368" v="179"/>
        <pc:sldMasterMkLst>
          <pc:docMk/>
          <pc:sldMasterMk cId="2061937947" sldId="2147483690"/>
        </pc:sldMasterMkLst>
        <pc:sldLayoutChg chg="del">
          <pc:chgData name="Abhiram S ." userId="S::abhirams.a@hcl.com::16ab23a3-e773-4874-88a9-19898e214411" providerId="AD" clId="Web-{79074BCD-1E75-2447-87BE-236FE5DC087A}" dt="2022-06-29T10:09:14.368" v="179"/>
          <pc:sldLayoutMkLst>
            <pc:docMk/>
            <pc:sldMasterMk cId="2061937947" sldId="2147483690"/>
            <pc:sldLayoutMk cId="1042398587" sldId="2147483691"/>
          </pc:sldLayoutMkLst>
        </pc:sldLayoutChg>
        <pc:sldLayoutChg chg="del">
          <pc:chgData name="Abhiram S ." userId="S::abhirams.a@hcl.com::16ab23a3-e773-4874-88a9-19898e214411" providerId="AD" clId="Web-{79074BCD-1E75-2447-87BE-236FE5DC087A}" dt="2022-06-29T10:09:14.368" v="179"/>
          <pc:sldLayoutMkLst>
            <pc:docMk/>
            <pc:sldMasterMk cId="2061937947" sldId="2147483690"/>
            <pc:sldLayoutMk cId="2020074658" sldId="2147483692"/>
          </pc:sldLayoutMkLst>
        </pc:sldLayoutChg>
        <pc:sldLayoutChg chg="del">
          <pc:chgData name="Abhiram S ." userId="S::abhirams.a@hcl.com::16ab23a3-e773-4874-88a9-19898e214411" providerId="AD" clId="Web-{79074BCD-1E75-2447-87BE-236FE5DC087A}" dt="2022-06-29T10:09:14.368" v="179"/>
          <pc:sldLayoutMkLst>
            <pc:docMk/>
            <pc:sldMasterMk cId="2061937947" sldId="2147483690"/>
            <pc:sldLayoutMk cId="1441927186" sldId="2147483693"/>
          </pc:sldLayoutMkLst>
        </pc:sldLayoutChg>
        <pc:sldLayoutChg chg="del">
          <pc:chgData name="Abhiram S ." userId="S::abhirams.a@hcl.com::16ab23a3-e773-4874-88a9-19898e214411" providerId="AD" clId="Web-{79074BCD-1E75-2447-87BE-236FE5DC087A}" dt="2022-06-29T10:09:14.368" v="179"/>
          <pc:sldLayoutMkLst>
            <pc:docMk/>
            <pc:sldMasterMk cId="2061937947" sldId="2147483690"/>
            <pc:sldLayoutMk cId="1596964254" sldId="2147483694"/>
          </pc:sldLayoutMkLst>
        </pc:sldLayoutChg>
        <pc:sldLayoutChg chg="del">
          <pc:chgData name="Abhiram S ." userId="S::abhirams.a@hcl.com::16ab23a3-e773-4874-88a9-19898e214411" providerId="AD" clId="Web-{79074BCD-1E75-2447-87BE-236FE5DC087A}" dt="2022-06-29T10:09:14.368" v="179"/>
          <pc:sldLayoutMkLst>
            <pc:docMk/>
            <pc:sldMasterMk cId="2061937947" sldId="2147483690"/>
            <pc:sldLayoutMk cId="1717474716" sldId="2147483695"/>
          </pc:sldLayoutMkLst>
        </pc:sldLayoutChg>
        <pc:sldLayoutChg chg="del">
          <pc:chgData name="Abhiram S ." userId="S::abhirams.a@hcl.com::16ab23a3-e773-4874-88a9-19898e214411" providerId="AD" clId="Web-{79074BCD-1E75-2447-87BE-236FE5DC087A}" dt="2022-06-29T10:09:14.368" v="179"/>
          <pc:sldLayoutMkLst>
            <pc:docMk/>
            <pc:sldMasterMk cId="2061937947" sldId="2147483690"/>
            <pc:sldLayoutMk cId="784288043" sldId="2147483696"/>
          </pc:sldLayoutMkLst>
        </pc:sldLayoutChg>
        <pc:sldLayoutChg chg="del">
          <pc:chgData name="Abhiram S ." userId="S::abhirams.a@hcl.com::16ab23a3-e773-4874-88a9-19898e214411" providerId="AD" clId="Web-{79074BCD-1E75-2447-87BE-236FE5DC087A}" dt="2022-06-29T10:09:14.368" v="179"/>
          <pc:sldLayoutMkLst>
            <pc:docMk/>
            <pc:sldMasterMk cId="2061937947" sldId="2147483690"/>
            <pc:sldLayoutMk cId="993343618" sldId="2147483697"/>
          </pc:sldLayoutMkLst>
        </pc:sldLayoutChg>
        <pc:sldLayoutChg chg="del">
          <pc:chgData name="Abhiram S ." userId="S::abhirams.a@hcl.com::16ab23a3-e773-4874-88a9-19898e214411" providerId="AD" clId="Web-{79074BCD-1E75-2447-87BE-236FE5DC087A}" dt="2022-06-29T10:09:14.368" v="179"/>
          <pc:sldLayoutMkLst>
            <pc:docMk/>
            <pc:sldMasterMk cId="2061937947" sldId="2147483690"/>
            <pc:sldLayoutMk cId="168624130" sldId="2147483698"/>
          </pc:sldLayoutMkLst>
        </pc:sldLayoutChg>
        <pc:sldLayoutChg chg="del">
          <pc:chgData name="Abhiram S ." userId="S::abhirams.a@hcl.com::16ab23a3-e773-4874-88a9-19898e214411" providerId="AD" clId="Web-{79074BCD-1E75-2447-87BE-236FE5DC087A}" dt="2022-06-29T10:09:14.368" v="179"/>
          <pc:sldLayoutMkLst>
            <pc:docMk/>
            <pc:sldMasterMk cId="2061937947" sldId="2147483690"/>
            <pc:sldLayoutMk cId="1657386374" sldId="2147483699"/>
          </pc:sldLayoutMkLst>
        </pc:sldLayoutChg>
        <pc:sldLayoutChg chg="del">
          <pc:chgData name="Abhiram S ." userId="S::abhirams.a@hcl.com::16ab23a3-e773-4874-88a9-19898e214411" providerId="AD" clId="Web-{79074BCD-1E75-2447-87BE-236FE5DC087A}" dt="2022-06-29T10:09:14.368" v="179"/>
          <pc:sldLayoutMkLst>
            <pc:docMk/>
            <pc:sldMasterMk cId="2061937947" sldId="2147483690"/>
            <pc:sldLayoutMk cId="3462171898" sldId="2147483700"/>
          </pc:sldLayoutMkLst>
        </pc:sldLayoutChg>
        <pc:sldLayoutChg chg="del">
          <pc:chgData name="Abhiram S ." userId="S::abhirams.a@hcl.com::16ab23a3-e773-4874-88a9-19898e214411" providerId="AD" clId="Web-{79074BCD-1E75-2447-87BE-236FE5DC087A}" dt="2022-06-29T10:09:14.368" v="179"/>
          <pc:sldLayoutMkLst>
            <pc:docMk/>
            <pc:sldMasterMk cId="2061937947" sldId="2147483690"/>
            <pc:sldLayoutMk cId="544181279" sldId="2147483701"/>
          </pc:sldLayoutMkLst>
        </pc:sldLayoutChg>
      </pc:sldMasterChg>
      <pc:sldMasterChg chg="add addSldLayout modSldLayout">
        <pc:chgData name="Abhiram S ." userId="S::abhirams.a@hcl.com::16ab23a3-e773-4874-88a9-19898e214411" providerId="AD" clId="Web-{79074BCD-1E75-2447-87BE-236FE5DC087A}" dt="2022-06-29T10:09:14.368" v="179"/>
        <pc:sldMasterMkLst>
          <pc:docMk/>
          <pc:sldMasterMk cId="3586641157" sldId="2147483702"/>
        </pc:sldMasterMkLst>
        <pc:sldLayoutChg chg="add mod replId">
          <pc:chgData name="Abhiram S ." userId="S::abhirams.a@hcl.com::16ab23a3-e773-4874-88a9-19898e214411" providerId="AD" clId="Web-{79074BCD-1E75-2447-87BE-236FE5DC087A}" dt="2022-06-29T10:09:14.368" v="179"/>
          <pc:sldLayoutMkLst>
            <pc:docMk/>
            <pc:sldMasterMk cId="3586641157" sldId="2147483702"/>
            <pc:sldLayoutMk cId="4285235916" sldId="2147483703"/>
          </pc:sldLayoutMkLst>
        </pc:sldLayoutChg>
        <pc:sldLayoutChg chg="add mod replId">
          <pc:chgData name="Abhiram S ." userId="S::abhirams.a@hcl.com::16ab23a3-e773-4874-88a9-19898e214411" providerId="AD" clId="Web-{79074BCD-1E75-2447-87BE-236FE5DC087A}" dt="2022-06-29T10:09:14.368" v="179"/>
          <pc:sldLayoutMkLst>
            <pc:docMk/>
            <pc:sldMasterMk cId="3586641157" sldId="2147483702"/>
            <pc:sldLayoutMk cId="1854091640" sldId="2147483704"/>
          </pc:sldLayoutMkLst>
        </pc:sldLayoutChg>
        <pc:sldLayoutChg chg="add mod replId">
          <pc:chgData name="Abhiram S ." userId="S::abhirams.a@hcl.com::16ab23a3-e773-4874-88a9-19898e214411" providerId="AD" clId="Web-{79074BCD-1E75-2447-87BE-236FE5DC087A}" dt="2022-06-29T10:09:14.368" v="179"/>
          <pc:sldLayoutMkLst>
            <pc:docMk/>
            <pc:sldMasterMk cId="3586641157" sldId="2147483702"/>
            <pc:sldLayoutMk cId="3118308640" sldId="2147483705"/>
          </pc:sldLayoutMkLst>
        </pc:sldLayoutChg>
        <pc:sldLayoutChg chg="add mod replId">
          <pc:chgData name="Abhiram S ." userId="S::abhirams.a@hcl.com::16ab23a3-e773-4874-88a9-19898e214411" providerId="AD" clId="Web-{79074BCD-1E75-2447-87BE-236FE5DC087A}" dt="2022-06-29T10:09:14.368" v="179"/>
          <pc:sldLayoutMkLst>
            <pc:docMk/>
            <pc:sldMasterMk cId="3586641157" sldId="2147483702"/>
            <pc:sldLayoutMk cId="719764094" sldId="2147483706"/>
          </pc:sldLayoutMkLst>
        </pc:sldLayoutChg>
        <pc:sldLayoutChg chg="add mod replId">
          <pc:chgData name="Abhiram S ." userId="S::abhirams.a@hcl.com::16ab23a3-e773-4874-88a9-19898e214411" providerId="AD" clId="Web-{79074BCD-1E75-2447-87BE-236FE5DC087A}" dt="2022-06-29T10:09:14.368" v="179"/>
          <pc:sldLayoutMkLst>
            <pc:docMk/>
            <pc:sldMasterMk cId="3586641157" sldId="2147483702"/>
            <pc:sldLayoutMk cId="2137683132" sldId="2147483707"/>
          </pc:sldLayoutMkLst>
        </pc:sldLayoutChg>
        <pc:sldLayoutChg chg="add mod replId">
          <pc:chgData name="Abhiram S ." userId="S::abhirams.a@hcl.com::16ab23a3-e773-4874-88a9-19898e214411" providerId="AD" clId="Web-{79074BCD-1E75-2447-87BE-236FE5DC087A}" dt="2022-06-29T10:09:14.368" v="179"/>
          <pc:sldLayoutMkLst>
            <pc:docMk/>
            <pc:sldMasterMk cId="3586641157" sldId="2147483702"/>
            <pc:sldLayoutMk cId="2611725141" sldId="2147483708"/>
          </pc:sldLayoutMkLst>
        </pc:sldLayoutChg>
        <pc:sldLayoutChg chg="add mod replId">
          <pc:chgData name="Abhiram S ." userId="S::abhirams.a@hcl.com::16ab23a3-e773-4874-88a9-19898e214411" providerId="AD" clId="Web-{79074BCD-1E75-2447-87BE-236FE5DC087A}" dt="2022-06-29T10:09:14.368" v="179"/>
          <pc:sldLayoutMkLst>
            <pc:docMk/>
            <pc:sldMasterMk cId="3586641157" sldId="2147483702"/>
            <pc:sldLayoutMk cId="4143322131" sldId="2147483709"/>
          </pc:sldLayoutMkLst>
        </pc:sldLayoutChg>
        <pc:sldLayoutChg chg="add mod replId">
          <pc:chgData name="Abhiram S ." userId="S::abhirams.a@hcl.com::16ab23a3-e773-4874-88a9-19898e214411" providerId="AD" clId="Web-{79074BCD-1E75-2447-87BE-236FE5DC087A}" dt="2022-06-29T10:09:14.368" v="179"/>
          <pc:sldLayoutMkLst>
            <pc:docMk/>
            <pc:sldMasterMk cId="3586641157" sldId="2147483702"/>
            <pc:sldLayoutMk cId="2006115829" sldId="2147483710"/>
          </pc:sldLayoutMkLst>
        </pc:sldLayoutChg>
        <pc:sldLayoutChg chg="add mod replId">
          <pc:chgData name="Abhiram S ." userId="S::abhirams.a@hcl.com::16ab23a3-e773-4874-88a9-19898e214411" providerId="AD" clId="Web-{79074BCD-1E75-2447-87BE-236FE5DC087A}" dt="2022-06-29T10:09:14.368" v="179"/>
          <pc:sldLayoutMkLst>
            <pc:docMk/>
            <pc:sldMasterMk cId="3586641157" sldId="2147483702"/>
            <pc:sldLayoutMk cId="3465009427" sldId="2147483711"/>
          </pc:sldLayoutMkLst>
        </pc:sldLayoutChg>
        <pc:sldLayoutChg chg="add mod replId">
          <pc:chgData name="Abhiram S ." userId="S::abhirams.a@hcl.com::16ab23a3-e773-4874-88a9-19898e214411" providerId="AD" clId="Web-{79074BCD-1E75-2447-87BE-236FE5DC087A}" dt="2022-06-29T10:09:14.368" v="179"/>
          <pc:sldLayoutMkLst>
            <pc:docMk/>
            <pc:sldMasterMk cId="3586641157" sldId="2147483702"/>
            <pc:sldLayoutMk cId="3385669430" sldId="2147483712"/>
          </pc:sldLayoutMkLst>
        </pc:sldLayoutChg>
        <pc:sldLayoutChg chg="add mod replId">
          <pc:chgData name="Abhiram S ." userId="S::abhirams.a@hcl.com::16ab23a3-e773-4874-88a9-19898e214411" providerId="AD" clId="Web-{79074BCD-1E75-2447-87BE-236FE5DC087A}" dt="2022-06-29T10:09:14.368" v="179"/>
          <pc:sldLayoutMkLst>
            <pc:docMk/>
            <pc:sldMasterMk cId="3586641157" sldId="2147483702"/>
            <pc:sldLayoutMk cId="2826678467" sldId="2147483713"/>
          </pc:sldLayoutMkLst>
        </pc:sldLayoutChg>
      </pc:sldMasterChg>
    </pc:docChg>
  </pc:docChgLst>
  <pc:docChgLst>
    <pc:chgData name="Abhiram S ." userId="S::abhirams.a@hcl.com::16ab23a3-e773-4874-88a9-19898e214411" providerId="AD" clId="Web-{1D0B88AA-2EE1-BD60-818B-C343012B6A82}"/>
    <pc:docChg chg="modSld">
      <pc:chgData name="Abhiram S ." userId="S::abhirams.a@hcl.com::16ab23a3-e773-4874-88a9-19898e214411" providerId="AD" clId="Web-{1D0B88AA-2EE1-BD60-818B-C343012B6A82}" dt="2022-06-30T01:49:36.808" v="2" actId="1076"/>
      <pc:docMkLst>
        <pc:docMk/>
      </pc:docMkLst>
      <pc:sldChg chg="modSp">
        <pc:chgData name="Abhiram S ." userId="S::abhirams.a@hcl.com::16ab23a3-e773-4874-88a9-19898e214411" providerId="AD" clId="Web-{1D0B88AA-2EE1-BD60-818B-C343012B6A82}" dt="2022-06-30T01:49:36.808" v="2" actId="1076"/>
        <pc:sldMkLst>
          <pc:docMk/>
          <pc:sldMk cId="3337858939" sldId="301"/>
        </pc:sldMkLst>
        <pc:picChg chg="mod">
          <ac:chgData name="Abhiram S ." userId="S::abhirams.a@hcl.com::16ab23a3-e773-4874-88a9-19898e214411" providerId="AD" clId="Web-{1D0B88AA-2EE1-BD60-818B-C343012B6A82}" dt="2022-06-30T01:49:36.808" v="2" actId="1076"/>
          <ac:picMkLst>
            <pc:docMk/>
            <pc:sldMk cId="3337858939" sldId="301"/>
            <ac:picMk id="4" creationId="{EFD63158-5D9A-6F3F-A51A-333EE9C98BB3}"/>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E403E17-0548-4A8C-B790-2DFC949F226B}" type="doc">
      <dgm:prSet loTypeId="urn:microsoft.com/office/officeart/2008/layout/LinedList" loCatId="list" qsTypeId="urn:microsoft.com/office/officeart/2005/8/quickstyle/simple1" qsCatId="simple" csTypeId="urn:microsoft.com/office/officeart/2005/8/colors/accent2_2" csCatId="accent2" phldr="1"/>
      <dgm:spPr/>
      <dgm:t>
        <a:bodyPr/>
        <a:lstStyle/>
        <a:p>
          <a:endParaRPr lang="en-US"/>
        </a:p>
      </dgm:t>
    </dgm:pt>
    <dgm:pt modelId="{FA51C504-D097-4F04-A16D-E48DED8A7447}">
      <dgm:prSet/>
      <dgm:spPr/>
      <dgm:t>
        <a:bodyPr/>
        <a:lstStyle/>
        <a:p>
          <a:pPr rtl="0"/>
          <a:r>
            <a:rPr lang="en-US"/>
            <a:t>Levels of testing </a:t>
          </a:r>
          <a:endParaRPr lang="en-US">
            <a:latin typeface="Calibri Light" panose="020F0302020204030204"/>
          </a:endParaRPr>
        </a:p>
      </dgm:t>
    </dgm:pt>
    <dgm:pt modelId="{621E2FC8-A8FA-4AD7-AD4A-813D8EFDE411}" type="parTrans" cxnId="{EBF6FDFC-36CF-4722-9082-69B62401339C}">
      <dgm:prSet/>
      <dgm:spPr/>
      <dgm:t>
        <a:bodyPr/>
        <a:lstStyle/>
        <a:p>
          <a:endParaRPr lang="en-US"/>
        </a:p>
      </dgm:t>
    </dgm:pt>
    <dgm:pt modelId="{402B64A4-59E1-4AA4-8EDD-B472CBA21017}" type="sibTrans" cxnId="{EBF6FDFC-36CF-4722-9082-69B62401339C}">
      <dgm:prSet/>
      <dgm:spPr/>
      <dgm:t>
        <a:bodyPr/>
        <a:lstStyle/>
        <a:p>
          <a:endParaRPr lang="en-US"/>
        </a:p>
      </dgm:t>
    </dgm:pt>
    <dgm:pt modelId="{BCF3CE0D-5A0A-444B-A27F-806B97810018}">
      <dgm:prSet/>
      <dgm:spPr/>
      <dgm:t>
        <a:bodyPr/>
        <a:lstStyle/>
        <a:p>
          <a:r>
            <a:rPr lang="en-US"/>
            <a:t>2.System testing </a:t>
          </a:r>
        </a:p>
      </dgm:t>
    </dgm:pt>
    <dgm:pt modelId="{1064DAE1-C76F-4FD9-B812-B1BB80A60305}" type="parTrans" cxnId="{4F79799A-6D4C-4602-A9E9-EBC93A558AFF}">
      <dgm:prSet/>
      <dgm:spPr/>
      <dgm:t>
        <a:bodyPr/>
        <a:lstStyle/>
        <a:p>
          <a:endParaRPr lang="en-US"/>
        </a:p>
      </dgm:t>
    </dgm:pt>
    <dgm:pt modelId="{2101D60B-64FB-4A7E-A4C7-6C85A0230444}" type="sibTrans" cxnId="{4F79799A-6D4C-4602-A9E9-EBC93A558AFF}">
      <dgm:prSet/>
      <dgm:spPr/>
      <dgm:t>
        <a:bodyPr/>
        <a:lstStyle/>
        <a:p>
          <a:endParaRPr lang="en-US"/>
        </a:p>
      </dgm:t>
    </dgm:pt>
    <dgm:pt modelId="{BB90BE4C-220D-463F-A9AB-B9BC4F797C18}">
      <dgm:prSet/>
      <dgm:spPr/>
      <dgm:t>
        <a:bodyPr/>
        <a:lstStyle/>
        <a:p>
          <a:r>
            <a:rPr lang="en-US"/>
            <a:t>3.User acceptance testing</a:t>
          </a:r>
        </a:p>
      </dgm:t>
    </dgm:pt>
    <dgm:pt modelId="{E9230C31-F0FB-4819-A976-D0C2E11EECEF}" type="parTrans" cxnId="{79BB865B-FC13-4933-84F7-27AA334C8FF7}">
      <dgm:prSet/>
      <dgm:spPr/>
      <dgm:t>
        <a:bodyPr/>
        <a:lstStyle/>
        <a:p>
          <a:endParaRPr lang="en-US"/>
        </a:p>
      </dgm:t>
    </dgm:pt>
    <dgm:pt modelId="{5A185A57-3D2E-4E46-98C5-9A4FD0070DFC}" type="sibTrans" cxnId="{79BB865B-FC13-4933-84F7-27AA334C8FF7}">
      <dgm:prSet/>
      <dgm:spPr/>
      <dgm:t>
        <a:bodyPr/>
        <a:lstStyle/>
        <a:p>
          <a:endParaRPr lang="en-US"/>
        </a:p>
      </dgm:t>
    </dgm:pt>
    <dgm:pt modelId="{7AEBAFDB-33FB-4F4C-9FB3-E57936D886F2}">
      <dgm:prSet/>
      <dgm:spPr/>
      <dgm:t>
        <a:bodyPr/>
        <a:lstStyle/>
        <a:p>
          <a:r>
            <a:rPr lang="en-US"/>
            <a:t>Types of testing </a:t>
          </a:r>
        </a:p>
      </dgm:t>
    </dgm:pt>
    <dgm:pt modelId="{A9AC2CA2-6628-460C-B83C-37C7005EB29E}" type="parTrans" cxnId="{E39299D4-EF69-473B-B50A-0F9AC33339A7}">
      <dgm:prSet/>
      <dgm:spPr/>
      <dgm:t>
        <a:bodyPr/>
        <a:lstStyle/>
        <a:p>
          <a:endParaRPr lang="en-US"/>
        </a:p>
      </dgm:t>
    </dgm:pt>
    <dgm:pt modelId="{69BDFFCB-BDE2-4280-8471-8E529CD1EB9D}" type="sibTrans" cxnId="{E39299D4-EF69-473B-B50A-0F9AC33339A7}">
      <dgm:prSet/>
      <dgm:spPr/>
      <dgm:t>
        <a:bodyPr/>
        <a:lstStyle/>
        <a:p>
          <a:endParaRPr lang="en-US"/>
        </a:p>
      </dgm:t>
    </dgm:pt>
    <dgm:pt modelId="{91A260D1-8F54-421E-8618-1ED4389AE237}">
      <dgm:prSet/>
      <dgm:spPr/>
      <dgm:t>
        <a:bodyPr/>
        <a:lstStyle/>
        <a:p>
          <a:r>
            <a:rPr lang="en-US"/>
            <a:t>1.Functional testing</a:t>
          </a:r>
        </a:p>
      </dgm:t>
    </dgm:pt>
    <dgm:pt modelId="{BA2D3F93-444D-4404-8AF2-1A0E1E08F3A5}" type="parTrans" cxnId="{B3F97346-F140-4E16-971F-4E0766ECA32E}">
      <dgm:prSet/>
      <dgm:spPr/>
      <dgm:t>
        <a:bodyPr/>
        <a:lstStyle/>
        <a:p>
          <a:endParaRPr lang="en-US"/>
        </a:p>
      </dgm:t>
    </dgm:pt>
    <dgm:pt modelId="{46F62495-BD2C-4346-9987-45CB2266DD8A}" type="sibTrans" cxnId="{B3F97346-F140-4E16-971F-4E0766ECA32E}">
      <dgm:prSet/>
      <dgm:spPr/>
      <dgm:t>
        <a:bodyPr/>
        <a:lstStyle/>
        <a:p>
          <a:endParaRPr lang="en-US"/>
        </a:p>
      </dgm:t>
    </dgm:pt>
    <dgm:pt modelId="{B1E3D65F-C55D-42C2-8637-19FF5213E8D7}">
      <dgm:prSet/>
      <dgm:spPr/>
      <dgm:t>
        <a:bodyPr/>
        <a:lstStyle/>
        <a:p>
          <a:r>
            <a:rPr lang="en-US"/>
            <a:t>Test design techniques</a:t>
          </a:r>
        </a:p>
      </dgm:t>
    </dgm:pt>
    <dgm:pt modelId="{C9289A72-FB92-4F03-93CA-5E7096865C7D}" type="parTrans" cxnId="{0C907413-46AA-45AD-AEFA-7CFCFF2180F7}">
      <dgm:prSet/>
      <dgm:spPr/>
      <dgm:t>
        <a:bodyPr/>
        <a:lstStyle/>
        <a:p>
          <a:endParaRPr lang="en-US"/>
        </a:p>
      </dgm:t>
    </dgm:pt>
    <dgm:pt modelId="{668D5BE5-3688-4634-94B2-84E649648B9E}" type="sibTrans" cxnId="{0C907413-46AA-45AD-AEFA-7CFCFF2180F7}">
      <dgm:prSet/>
      <dgm:spPr/>
      <dgm:t>
        <a:bodyPr/>
        <a:lstStyle/>
        <a:p>
          <a:endParaRPr lang="en-US"/>
        </a:p>
      </dgm:t>
    </dgm:pt>
    <dgm:pt modelId="{4ADDA03F-1038-4B89-BB57-8FC54C7FAC5C}">
      <dgm:prSet/>
      <dgm:spPr/>
      <dgm:t>
        <a:bodyPr/>
        <a:lstStyle/>
        <a:p>
          <a:r>
            <a:rPr lang="en-US"/>
            <a:t>1.White box technique – Statement coverage, Branch coverage.</a:t>
          </a:r>
        </a:p>
      </dgm:t>
    </dgm:pt>
    <dgm:pt modelId="{C452C474-1EE9-4365-B9AF-1AEF8645992F}" type="parTrans" cxnId="{9BAB73DF-47A8-45C9-B131-99D252F7D971}">
      <dgm:prSet/>
      <dgm:spPr/>
      <dgm:t>
        <a:bodyPr/>
        <a:lstStyle/>
        <a:p>
          <a:endParaRPr lang="en-US"/>
        </a:p>
      </dgm:t>
    </dgm:pt>
    <dgm:pt modelId="{BBD4C116-0522-470F-BA8B-E5AF15DB428A}" type="sibTrans" cxnId="{9BAB73DF-47A8-45C9-B131-99D252F7D971}">
      <dgm:prSet/>
      <dgm:spPr/>
      <dgm:t>
        <a:bodyPr/>
        <a:lstStyle/>
        <a:p>
          <a:endParaRPr lang="en-US"/>
        </a:p>
      </dgm:t>
    </dgm:pt>
    <dgm:pt modelId="{10B2B1B0-6950-43FA-9D2B-89A741B2DAB6}">
      <dgm:prSet/>
      <dgm:spPr/>
      <dgm:t>
        <a:bodyPr/>
        <a:lstStyle/>
        <a:p>
          <a:r>
            <a:rPr lang="en-US"/>
            <a:t>2.Black box technique – BVA and ECP.</a:t>
          </a:r>
        </a:p>
      </dgm:t>
    </dgm:pt>
    <dgm:pt modelId="{D43D547E-F730-4B68-BC1F-0ECD045C5CF5}" type="parTrans" cxnId="{908CAC65-D5E6-4E6B-88C5-8F607B7F4BA6}">
      <dgm:prSet/>
      <dgm:spPr/>
      <dgm:t>
        <a:bodyPr/>
        <a:lstStyle/>
        <a:p>
          <a:endParaRPr lang="en-US"/>
        </a:p>
      </dgm:t>
    </dgm:pt>
    <dgm:pt modelId="{C97D252A-61E1-403D-8671-8585AC99C530}" type="sibTrans" cxnId="{908CAC65-D5E6-4E6B-88C5-8F607B7F4BA6}">
      <dgm:prSet/>
      <dgm:spPr/>
      <dgm:t>
        <a:bodyPr/>
        <a:lstStyle/>
        <a:p>
          <a:endParaRPr lang="en-US"/>
        </a:p>
      </dgm:t>
    </dgm:pt>
    <dgm:pt modelId="{63087057-5064-4AA3-A5BF-AE6EC577B425}">
      <dgm:prSet phldr="0"/>
      <dgm:spPr/>
      <dgm:t>
        <a:bodyPr/>
        <a:lstStyle/>
        <a:p>
          <a:r>
            <a:rPr lang="en-US"/>
            <a:t>1.Unit testing </a:t>
          </a:r>
        </a:p>
      </dgm:t>
    </dgm:pt>
    <dgm:pt modelId="{5ADB79CE-3A73-4FDE-92D9-DF593F2F3F31}" type="parTrans" cxnId="{C6940296-2268-419C-B596-DA4129D244CD}">
      <dgm:prSet/>
      <dgm:spPr/>
    </dgm:pt>
    <dgm:pt modelId="{A0862583-877D-48E0-8DB9-D39D47F26C31}" type="sibTrans" cxnId="{C6940296-2268-419C-B596-DA4129D244CD}">
      <dgm:prSet/>
      <dgm:spPr/>
    </dgm:pt>
    <dgm:pt modelId="{3EE35AA7-88FA-4EB2-9775-6B0C17E802F4}">
      <dgm:prSet phldr="0"/>
      <dgm:spPr/>
      <dgm:t>
        <a:bodyPr/>
        <a:lstStyle/>
        <a:p>
          <a:endParaRPr lang="en-US">
            <a:latin typeface="Calibri Light" panose="020F0302020204030204"/>
          </a:endParaRPr>
        </a:p>
      </dgm:t>
    </dgm:pt>
    <dgm:pt modelId="{C6611B47-8D81-4120-B06F-1D402AB1B335}" type="parTrans" cxnId="{4B3C5A69-B26F-415B-A420-C32B49EC1557}">
      <dgm:prSet/>
      <dgm:spPr/>
    </dgm:pt>
    <dgm:pt modelId="{8BD49414-844B-44F5-8F6F-5381A4C6CA51}" type="sibTrans" cxnId="{4B3C5A69-B26F-415B-A420-C32B49EC1557}">
      <dgm:prSet/>
      <dgm:spPr/>
    </dgm:pt>
    <dgm:pt modelId="{C102554E-1E6D-42B9-87FD-2A5D4066102D}">
      <dgm:prSet phldr="0"/>
      <dgm:spPr/>
      <dgm:t>
        <a:bodyPr/>
        <a:lstStyle/>
        <a:p>
          <a:endParaRPr lang="en-US">
            <a:latin typeface="Calibri Light" panose="020F0302020204030204"/>
          </a:endParaRPr>
        </a:p>
      </dgm:t>
    </dgm:pt>
    <dgm:pt modelId="{B648F003-F39F-428D-AAB8-7F4EB9EBF875}" type="parTrans" cxnId="{5A5056C6-99F5-4E20-907E-526140B755F7}">
      <dgm:prSet/>
      <dgm:spPr/>
    </dgm:pt>
    <dgm:pt modelId="{C3B5C9C7-C90E-46AA-A340-F05DBA34059B}" type="sibTrans" cxnId="{5A5056C6-99F5-4E20-907E-526140B755F7}">
      <dgm:prSet/>
      <dgm:spPr/>
    </dgm:pt>
    <dgm:pt modelId="{29520B68-43DB-407B-A36E-DA16C5774B0A}" type="pres">
      <dgm:prSet presAssocID="{CE403E17-0548-4A8C-B790-2DFC949F226B}" presName="vert0" presStyleCnt="0">
        <dgm:presLayoutVars>
          <dgm:dir/>
          <dgm:animOne val="branch"/>
          <dgm:animLvl val="lvl"/>
        </dgm:presLayoutVars>
      </dgm:prSet>
      <dgm:spPr/>
      <dgm:t>
        <a:bodyPr/>
        <a:lstStyle/>
        <a:p>
          <a:endParaRPr lang="en-US"/>
        </a:p>
      </dgm:t>
    </dgm:pt>
    <dgm:pt modelId="{CE367FCD-604C-4B95-8A61-B0194CC22FB3}" type="pres">
      <dgm:prSet presAssocID="{FA51C504-D097-4F04-A16D-E48DED8A7447}" presName="thickLine" presStyleLbl="alignNode1" presStyleIdx="0" presStyleCnt="11"/>
      <dgm:spPr/>
    </dgm:pt>
    <dgm:pt modelId="{D4492D6D-DFC5-4AB9-B90A-D0D869689CF9}" type="pres">
      <dgm:prSet presAssocID="{FA51C504-D097-4F04-A16D-E48DED8A7447}" presName="horz1" presStyleCnt="0"/>
      <dgm:spPr/>
    </dgm:pt>
    <dgm:pt modelId="{3A564A6E-4543-4C2C-A504-15131F8675E1}" type="pres">
      <dgm:prSet presAssocID="{FA51C504-D097-4F04-A16D-E48DED8A7447}" presName="tx1" presStyleLbl="revTx" presStyleIdx="0" presStyleCnt="11"/>
      <dgm:spPr/>
      <dgm:t>
        <a:bodyPr/>
        <a:lstStyle/>
        <a:p>
          <a:endParaRPr lang="en-US"/>
        </a:p>
      </dgm:t>
    </dgm:pt>
    <dgm:pt modelId="{591ADC7C-8713-400D-9CAA-B028EB3DB3FB}" type="pres">
      <dgm:prSet presAssocID="{FA51C504-D097-4F04-A16D-E48DED8A7447}" presName="vert1" presStyleCnt="0"/>
      <dgm:spPr/>
    </dgm:pt>
    <dgm:pt modelId="{C4FD4CD8-86E6-4A69-9559-8EE3A24C9EE7}" type="pres">
      <dgm:prSet presAssocID="{63087057-5064-4AA3-A5BF-AE6EC577B425}" presName="thickLine" presStyleLbl="alignNode1" presStyleIdx="1" presStyleCnt="11"/>
      <dgm:spPr/>
    </dgm:pt>
    <dgm:pt modelId="{E38FEF43-EDFD-46B1-9C89-C61BBCA24BD2}" type="pres">
      <dgm:prSet presAssocID="{63087057-5064-4AA3-A5BF-AE6EC577B425}" presName="horz1" presStyleCnt="0"/>
      <dgm:spPr/>
    </dgm:pt>
    <dgm:pt modelId="{6AA3266C-70D3-430D-8F64-A92FC825FD9F}" type="pres">
      <dgm:prSet presAssocID="{63087057-5064-4AA3-A5BF-AE6EC577B425}" presName="tx1" presStyleLbl="revTx" presStyleIdx="1" presStyleCnt="11"/>
      <dgm:spPr/>
      <dgm:t>
        <a:bodyPr/>
        <a:lstStyle/>
        <a:p>
          <a:endParaRPr lang="en-US"/>
        </a:p>
      </dgm:t>
    </dgm:pt>
    <dgm:pt modelId="{9C371A77-E700-4A4A-B3ED-3EC6E52EDF8A}" type="pres">
      <dgm:prSet presAssocID="{63087057-5064-4AA3-A5BF-AE6EC577B425}" presName="vert1" presStyleCnt="0"/>
      <dgm:spPr/>
    </dgm:pt>
    <dgm:pt modelId="{9F8C1ABF-D0F3-40A8-9D98-1C1A84D6B44F}" type="pres">
      <dgm:prSet presAssocID="{BCF3CE0D-5A0A-444B-A27F-806B97810018}" presName="thickLine" presStyleLbl="alignNode1" presStyleIdx="2" presStyleCnt="11"/>
      <dgm:spPr/>
    </dgm:pt>
    <dgm:pt modelId="{F74BF053-0806-4125-BA7E-F39DE628BAD6}" type="pres">
      <dgm:prSet presAssocID="{BCF3CE0D-5A0A-444B-A27F-806B97810018}" presName="horz1" presStyleCnt="0"/>
      <dgm:spPr/>
    </dgm:pt>
    <dgm:pt modelId="{84945FC8-637C-4423-9599-9AEFB1918D03}" type="pres">
      <dgm:prSet presAssocID="{BCF3CE0D-5A0A-444B-A27F-806B97810018}" presName="tx1" presStyleLbl="revTx" presStyleIdx="2" presStyleCnt="11"/>
      <dgm:spPr/>
      <dgm:t>
        <a:bodyPr/>
        <a:lstStyle/>
        <a:p>
          <a:endParaRPr lang="en-US"/>
        </a:p>
      </dgm:t>
    </dgm:pt>
    <dgm:pt modelId="{5BF0795C-ED3E-4736-BBD7-4DEF507A00EB}" type="pres">
      <dgm:prSet presAssocID="{BCF3CE0D-5A0A-444B-A27F-806B97810018}" presName="vert1" presStyleCnt="0"/>
      <dgm:spPr/>
    </dgm:pt>
    <dgm:pt modelId="{C11F63A8-DE34-41B8-BDB5-58DBFFD83107}" type="pres">
      <dgm:prSet presAssocID="{BB90BE4C-220D-463F-A9AB-B9BC4F797C18}" presName="thickLine" presStyleLbl="alignNode1" presStyleIdx="3" presStyleCnt="11"/>
      <dgm:spPr/>
    </dgm:pt>
    <dgm:pt modelId="{732C11CB-2C27-466F-AEE7-3C40EF7852DC}" type="pres">
      <dgm:prSet presAssocID="{BB90BE4C-220D-463F-A9AB-B9BC4F797C18}" presName="horz1" presStyleCnt="0"/>
      <dgm:spPr/>
    </dgm:pt>
    <dgm:pt modelId="{85D319BC-4E82-4314-963B-4FF88CC684B4}" type="pres">
      <dgm:prSet presAssocID="{BB90BE4C-220D-463F-A9AB-B9BC4F797C18}" presName="tx1" presStyleLbl="revTx" presStyleIdx="3" presStyleCnt="11"/>
      <dgm:spPr/>
      <dgm:t>
        <a:bodyPr/>
        <a:lstStyle/>
        <a:p>
          <a:endParaRPr lang="en-US"/>
        </a:p>
      </dgm:t>
    </dgm:pt>
    <dgm:pt modelId="{739FE90F-93B9-4444-AFC3-DEEDE67EE1EA}" type="pres">
      <dgm:prSet presAssocID="{BB90BE4C-220D-463F-A9AB-B9BC4F797C18}" presName="vert1" presStyleCnt="0"/>
      <dgm:spPr/>
    </dgm:pt>
    <dgm:pt modelId="{3E2FC089-90B9-41DC-8207-D1C1CC6ABCFA}" type="pres">
      <dgm:prSet presAssocID="{3EE35AA7-88FA-4EB2-9775-6B0C17E802F4}" presName="thickLine" presStyleLbl="alignNode1" presStyleIdx="4" presStyleCnt="11"/>
      <dgm:spPr/>
    </dgm:pt>
    <dgm:pt modelId="{D63E1078-804A-4000-AE3E-D0AC77FE0B62}" type="pres">
      <dgm:prSet presAssocID="{3EE35AA7-88FA-4EB2-9775-6B0C17E802F4}" presName="horz1" presStyleCnt="0"/>
      <dgm:spPr/>
    </dgm:pt>
    <dgm:pt modelId="{DAE4829F-3E3C-4DCF-98FF-111B2C4A69B4}" type="pres">
      <dgm:prSet presAssocID="{3EE35AA7-88FA-4EB2-9775-6B0C17E802F4}" presName="tx1" presStyleLbl="revTx" presStyleIdx="4" presStyleCnt="11"/>
      <dgm:spPr/>
      <dgm:t>
        <a:bodyPr/>
        <a:lstStyle/>
        <a:p>
          <a:endParaRPr lang="en-US"/>
        </a:p>
      </dgm:t>
    </dgm:pt>
    <dgm:pt modelId="{CA0D4D8C-5D9C-44A2-B37E-C7D0473E98E4}" type="pres">
      <dgm:prSet presAssocID="{3EE35AA7-88FA-4EB2-9775-6B0C17E802F4}" presName="vert1" presStyleCnt="0"/>
      <dgm:spPr/>
    </dgm:pt>
    <dgm:pt modelId="{8602FB03-36C3-4FE8-A6BE-5FD74B71C73E}" type="pres">
      <dgm:prSet presAssocID="{7AEBAFDB-33FB-4F4C-9FB3-E57936D886F2}" presName="thickLine" presStyleLbl="alignNode1" presStyleIdx="5" presStyleCnt="11"/>
      <dgm:spPr/>
    </dgm:pt>
    <dgm:pt modelId="{32682B54-2977-4ED6-84E0-7A15A583B129}" type="pres">
      <dgm:prSet presAssocID="{7AEBAFDB-33FB-4F4C-9FB3-E57936D886F2}" presName="horz1" presStyleCnt="0"/>
      <dgm:spPr/>
    </dgm:pt>
    <dgm:pt modelId="{834BCF23-D49A-4A4D-BD52-D937589E1D03}" type="pres">
      <dgm:prSet presAssocID="{7AEBAFDB-33FB-4F4C-9FB3-E57936D886F2}" presName="tx1" presStyleLbl="revTx" presStyleIdx="5" presStyleCnt="11"/>
      <dgm:spPr/>
      <dgm:t>
        <a:bodyPr/>
        <a:lstStyle/>
        <a:p>
          <a:endParaRPr lang="en-US"/>
        </a:p>
      </dgm:t>
    </dgm:pt>
    <dgm:pt modelId="{32B65E84-BB47-4295-85CB-775044E46BD6}" type="pres">
      <dgm:prSet presAssocID="{7AEBAFDB-33FB-4F4C-9FB3-E57936D886F2}" presName="vert1" presStyleCnt="0"/>
      <dgm:spPr/>
    </dgm:pt>
    <dgm:pt modelId="{BAB19DAE-4AA7-4A96-A58D-27C24303F4D9}" type="pres">
      <dgm:prSet presAssocID="{91A260D1-8F54-421E-8618-1ED4389AE237}" presName="thickLine" presStyleLbl="alignNode1" presStyleIdx="6" presStyleCnt="11"/>
      <dgm:spPr/>
    </dgm:pt>
    <dgm:pt modelId="{F9A2690A-F8B1-4625-9020-DD224F844BB3}" type="pres">
      <dgm:prSet presAssocID="{91A260D1-8F54-421E-8618-1ED4389AE237}" presName="horz1" presStyleCnt="0"/>
      <dgm:spPr/>
    </dgm:pt>
    <dgm:pt modelId="{A268953F-3A58-4E1A-B7FA-2B27EF5D1506}" type="pres">
      <dgm:prSet presAssocID="{91A260D1-8F54-421E-8618-1ED4389AE237}" presName="tx1" presStyleLbl="revTx" presStyleIdx="6" presStyleCnt="11"/>
      <dgm:spPr/>
      <dgm:t>
        <a:bodyPr/>
        <a:lstStyle/>
        <a:p>
          <a:endParaRPr lang="en-US"/>
        </a:p>
      </dgm:t>
    </dgm:pt>
    <dgm:pt modelId="{ED71CBB8-3591-4581-9995-EE0F598D9371}" type="pres">
      <dgm:prSet presAssocID="{91A260D1-8F54-421E-8618-1ED4389AE237}" presName="vert1" presStyleCnt="0"/>
      <dgm:spPr/>
    </dgm:pt>
    <dgm:pt modelId="{003A3FA9-8CAD-429B-B106-5E3AF479EF2A}" type="pres">
      <dgm:prSet presAssocID="{C102554E-1E6D-42B9-87FD-2A5D4066102D}" presName="thickLine" presStyleLbl="alignNode1" presStyleIdx="7" presStyleCnt="11"/>
      <dgm:spPr/>
    </dgm:pt>
    <dgm:pt modelId="{5B0F6B93-3E44-4E96-A46A-3B99BA36EB64}" type="pres">
      <dgm:prSet presAssocID="{C102554E-1E6D-42B9-87FD-2A5D4066102D}" presName="horz1" presStyleCnt="0"/>
      <dgm:spPr/>
    </dgm:pt>
    <dgm:pt modelId="{705A284F-D091-46AB-841A-41ED8E56CEBE}" type="pres">
      <dgm:prSet presAssocID="{C102554E-1E6D-42B9-87FD-2A5D4066102D}" presName="tx1" presStyleLbl="revTx" presStyleIdx="7" presStyleCnt="11"/>
      <dgm:spPr/>
      <dgm:t>
        <a:bodyPr/>
        <a:lstStyle/>
        <a:p>
          <a:endParaRPr lang="en-US"/>
        </a:p>
      </dgm:t>
    </dgm:pt>
    <dgm:pt modelId="{56612795-2D59-48F7-906C-886FF66FB62D}" type="pres">
      <dgm:prSet presAssocID="{C102554E-1E6D-42B9-87FD-2A5D4066102D}" presName="vert1" presStyleCnt="0"/>
      <dgm:spPr/>
    </dgm:pt>
    <dgm:pt modelId="{168FED66-BD5A-411D-B33F-BE09CC679451}" type="pres">
      <dgm:prSet presAssocID="{B1E3D65F-C55D-42C2-8637-19FF5213E8D7}" presName="thickLine" presStyleLbl="alignNode1" presStyleIdx="8" presStyleCnt="11"/>
      <dgm:spPr/>
    </dgm:pt>
    <dgm:pt modelId="{1BCDC4BD-88D7-4E20-8D37-3C27D4810AA8}" type="pres">
      <dgm:prSet presAssocID="{B1E3D65F-C55D-42C2-8637-19FF5213E8D7}" presName="horz1" presStyleCnt="0"/>
      <dgm:spPr/>
    </dgm:pt>
    <dgm:pt modelId="{E8DE4A41-0786-47F3-BB55-41F370E1DCB3}" type="pres">
      <dgm:prSet presAssocID="{B1E3D65F-C55D-42C2-8637-19FF5213E8D7}" presName="tx1" presStyleLbl="revTx" presStyleIdx="8" presStyleCnt="11"/>
      <dgm:spPr/>
      <dgm:t>
        <a:bodyPr/>
        <a:lstStyle/>
        <a:p>
          <a:endParaRPr lang="en-US"/>
        </a:p>
      </dgm:t>
    </dgm:pt>
    <dgm:pt modelId="{27FA8F40-51F3-4F08-BB18-5E69A70BB86A}" type="pres">
      <dgm:prSet presAssocID="{B1E3D65F-C55D-42C2-8637-19FF5213E8D7}" presName="vert1" presStyleCnt="0"/>
      <dgm:spPr/>
    </dgm:pt>
    <dgm:pt modelId="{D92A7754-EB70-4605-A150-AB6C9C6B180D}" type="pres">
      <dgm:prSet presAssocID="{4ADDA03F-1038-4B89-BB57-8FC54C7FAC5C}" presName="thickLine" presStyleLbl="alignNode1" presStyleIdx="9" presStyleCnt="11"/>
      <dgm:spPr/>
    </dgm:pt>
    <dgm:pt modelId="{4A002E00-0EE0-4250-8275-7B89C3AB1B02}" type="pres">
      <dgm:prSet presAssocID="{4ADDA03F-1038-4B89-BB57-8FC54C7FAC5C}" presName="horz1" presStyleCnt="0"/>
      <dgm:spPr/>
    </dgm:pt>
    <dgm:pt modelId="{F3C4A1B3-BBCE-4E1D-A706-67EAADA58C5D}" type="pres">
      <dgm:prSet presAssocID="{4ADDA03F-1038-4B89-BB57-8FC54C7FAC5C}" presName="tx1" presStyleLbl="revTx" presStyleIdx="9" presStyleCnt="11"/>
      <dgm:spPr/>
      <dgm:t>
        <a:bodyPr/>
        <a:lstStyle/>
        <a:p>
          <a:endParaRPr lang="en-US"/>
        </a:p>
      </dgm:t>
    </dgm:pt>
    <dgm:pt modelId="{CD4D3288-6E83-454E-9E88-4DED6930A397}" type="pres">
      <dgm:prSet presAssocID="{4ADDA03F-1038-4B89-BB57-8FC54C7FAC5C}" presName="vert1" presStyleCnt="0"/>
      <dgm:spPr/>
    </dgm:pt>
    <dgm:pt modelId="{16BE0849-075E-4A5B-97AE-CE994D84A126}" type="pres">
      <dgm:prSet presAssocID="{10B2B1B0-6950-43FA-9D2B-89A741B2DAB6}" presName="thickLine" presStyleLbl="alignNode1" presStyleIdx="10" presStyleCnt="11"/>
      <dgm:spPr/>
    </dgm:pt>
    <dgm:pt modelId="{CE574487-2F90-41E4-9C62-2E839467371D}" type="pres">
      <dgm:prSet presAssocID="{10B2B1B0-6950-43FA-9D2B-89A741B2DAB6}" presName="horz1" presStyleCnt="0"/>
      <dgm:spPr/>
    </dgm:pt>
    <dgm:pt modelId="{8A01E8E2-808D-4E2B-84CB-4C83A25972FB}" type="pres">
      <dgm:prSet presAssocID="{10B2B1B0-6950-43FA-9D2B-89A741B2DAB6}" presName="tx1" presStyleLbl="revTx" presStyleIdx="10" presStyleCnt="11"/>
      <dgm:spPr/>
      <dgm:t>
        <a:bodyPr/>
        <a:lstStyle/>
        <a:p>
          <a:endParaRPr lang="en-US"/>
        </a:p>
      </dgm:t>
    </dgm:pt>
    <dgm:pt modelId="{EF4A9AC6-FFE4-463C-B35C-132805420974}" type="pres">
      <dgm:prSet presAssocID="{10B2B1B0-6950-43FA-9D2B-89A741B2DAB6}" presName="vert1" presStyleCnt="0"/>
      <dgm:spPr/>
    </dgm:pt>
  </dgm:ptLst>
  <dgm:cxnLst>
    <dgm:cxn modelId="{9BAB73DF-47A8-45C9-B131-99D252F7D971}" srcId="{CE403E17-0548-4A8C-B790-2DFC949F226B}" destId="{4ADDA03F-1038-4B89-BB57-8FC54C7FAC5C}" srcOrd="9" destOrd="0" parTransId="{C452C474-1EE9-4365-B9AF-1AEF8645992F}" sibTransId="{BBD4C116-0522-470F-BA8B-E5AF15DB428A}"/>
    <dgm:cxn modelId="{79BB865B-FC13-4933-84F7-27AA334C8FF7}" srcId="{CE403E17-0548-4A8C-B790-2DFC949F226B}" destId="{BB90BE4C-220D-463F-A9AB-B9BC4F797C18}" srcOrd="3" destOrd="0" parTransId="{E9230C31-F0FB-4819-A976-D0C2E11EECEF}" sibTransId="{5A185A57-3D2E-4E46-98C5-9A4FD0070DFC}"/>
    <dgm:cxn modelId="{0603A60B-E171-4967-913A-98F91ED03CE3}" type="presOf" srcId="{4ADDA03F-1038-4B89-BB57-8FC54C7FAC5C}" destId="{F3C4A1B3-BBCE-4E1D-A706-67EAADA58C5D}" srcOrd="0" destOrd="0" presId="urn:microsoft.com/office/officeart/2008/layout/LinedList"/>
    <dgm:cxn modelId="{4F79799A-6D4C-4602-A9E9-EBC93A558AFF}" srcId="{CE403E17-0548-4A8C-B790-2DFC949F226B}" destId="{BCF3CE0D-5A0A-444B-A27F-806B97810018}" srcOrd="2" destOrd="0" parTransId="{1064DAE1-C76F-4FD9-B812-B1BB80A60305}" sibTransId="{2101D60B-64FB-4A7E-A4C7-6C85A0230444}"/>
    <dgm:cxn modelId="{740B9DA6-522B-4373-AD53-102BC49D4A1E}" type="presOf" srcId="{CE403E17-0548-4A8C-B790-2DFC949F226B}" destId="{29520B68-43DB-407B-A36E-DA16C5774B0A}" srcOrd="0" destOrd="0" presId="urn:microsoft.com/office/officeart/2008/layout/LinedList"/>
    <dgm:cxn modelId="{4B3C5A69-B26F-415B-A420-C32B49EC1557}" srcId="{CE403E17-0548-4A8C-B790-2DFC949F226B}" destId="{3EE35AA7-88FA-4EB2-9775-6B0C17E802F4}" srcOrd="4" destOrd="0" parTransId="{C6611B47-8D81-4120-B06F-1D402AB1B335}" sibTransId="{8BD49414-844B-44F5-8F6F-5381A4C6CA51}"/>
    <dgm:cxn modelId="{88DD1CD5-7CC2-40AF-BD93-DF67AB047330}" type="presOf" srcId="{B1E3D65F-C55D-42C2-8637-19FF5213E8D7}" destId="{E8DE4A41-0786-47F3-BB55-41F370E1DCB3}" srcOrd="0" destOrd="0" presId="urn:microsoft.com/office/officeart/2008/layout/LinedList"/>
    <dgm:cxn modelId="{E39299D4-EF69-473B-B50A-0F9AC33339A7}" srcId="{CE403E17-0548-4A8C-B790-2DFC949F226B}" destId="{7AEBAFDB-33FB-4F4C-9FB3-E57936D886F2}" srcOrd="5" destOrd="0" parTransId="{A9AC2CA2-6628-460C-B83C-37C7005EB29E}" sibTransId="{69BDFFCB-BDE2-4280-8471-8E529CD1EB9D}"/>
    <dgm:cxn modelId="{91B5FBF4-431A-4226-8C26-79A73E109273}" type="presOf" srcId="{BCF3CE0D-5A0A-444B-A27F-806B97810018}" destId="{84945FC8-637C-4423-9599-9AEFB1918D03}" srcOrd="0" destOrd="0" presId="urn:microsoft.com/office/officeart/2008/layout/LinedList"/>
    <dgm:cxn modelId="{B3F97346-F140-4E16-971F-4E0766ECA32E}" srcId="{CE403E17-0548-4A8C-B790-2DFC949F226B}" destId="{91A260D1-8F54-421E-8618-1ED4389AE237}" srcOrd="6" destOrd="0" parTransId="{BA2D3F93-444D-4404-8AF2-1A0E1E08F3A5}" sibTransId="{46F62495-BD2C-4346-9987-45CB2266DD8A}"/>
    <dgm:cxn modelId="{5AFCCD3A-5798-4D44-8B9C-B66A4AB3B4A7}" type="presOf" srcId="{63087057-5064-4AA3-A5BF-AE6EC577B425}" destId="{6AA3266C-70D3-430D-8F64-A92FC825FD9F}" srcOrd="0" destOrd="0" presId="urn:microsoft.com/office/officeart/2008/layout/LinedList"/>
    <dgm:cxn modelId="{5A5056C6-99F5-4E20-907E-526140B755F7}" srcId="{CE403E17-0548-4A8C-B790-2DFC949F226B}" destId="{C102554E-1E6D-42B9-87FD-2A5D4066102D}" srcOrd="7" destOrd="0" parTransId="{B648F003-F39F-428D-AAB8-7F4EB9EBF875}" sibTransId="{C3B5C9C7-C90E-46AA-A340-F05DBA34059B}"/>
    <dgm:cxn modelId="{C6940296-2268-419C-B596-DA4129D244CD}" srcId="{CE403E17-0548-4A8C-B790-2DFC949F226B}" destId="{63087057-5064-4AA3-A5BF-AE6EC577B425}" srcOrd="1" destOrd="0" parTransId="{5ADB79CE-3A73-4FDE-92D9-DF593F2F3F31}" sibTransId="{A0862583-877D-48E0-8DB9-D39D47F26C31}"/>
    <dgm:cxn modelId="{5CBD7AD3-B592-40E2-BEBF-178D838F3F9C}" type="presOf" srcId="{7AEBAFDB-33FB-4F4C-9FB3-E57936D886F2}" destId="{834BCF23-D49A-4A4D-BD52-D937589E1D03}" srcOrd="0" destOrd="0" presId="urn:microsoft.com/office/officeart/2008/layout/LinedList"/>
    <dgm:cxn modelId="{0C907413-46AA-45AD-AEFA-7CFCFF2180F7}" srcId="{CE403E17-0548-4A8C-B790-2DFC949F226B}" destId="{B1E3D65F-C55D-42C2-8637-19FF5213E8D7}" srcOrd="8" destOrd="0" parTransId="{C9289A72-FB92-4F03-93CA-5E7096865C7D}" sibTransId="{668D5BE5-3688-4634-94B2-84E649648B9E}"/>
    <dgm:cxn modelId="{15DF0CD0-99CA-467E-9773-7968AB04DF0F}" type="presOf" srcId="{3EE35AA7-88FA-4EB2-9775-6B0C17E802F4}" destId="{DAE4829F-3E3C-4DCF-98FF-111B2C4A69B4}" srcOrd="0" destOrd="0" presId="urn:microsoft.com/office/officeart/2008/layout/LinedList"/>
    <dgm:cxn modelId="{A0E1F8EB-2F5C-48F3-8618-278629967CB0}" type="presOf" srcId="{C102554E-1E6D-42B9-87FD-2A5D4066102D}" destId="{705A284F-D091-46AB-841A-41ED8E56CEBE}" srcOrd="0" destOrd="0" presId="urn:microsoft.com/office/officeart/2008/layout/LinedList"/>
    <dgm:cxn modelId="{E04A9222-B66E-440D-9641-7610FBEF09F4}" type="presOf" srcId="{91A260D1-8F54-421E-8618-1ED4389AE237}" destId="{A268953F-3A58-4E1A-B7FA-2B27EF5D1506}" srcOrd="0" destOrd="0" presId="urn:microsoft.com/office/officeart/2008/layout/LinedList"/>
    <dgm:cxn modelId="{908CAC65-D5E6-4E6B-88C5-8F607B7F4BA6}" srcId="{CE403E17-0548-4A8C-B790-2DFC949F226B}" destId="{10B2B1B0-6950-43FA-9D2B-89A741B2DAB6}" srcOrd="10" destOrd="0" parTransId="{D43D547E-F730-4B68-BC1F-0ECD045C5CF5}" sibTransId="{C97D252A-61E1-403D-8671-8585AC99C530}"/>
    <dgm:cxn modelId="{9CC1DC9D-D59E-4DF7-8941-A7093EFC8B28}" type="presOf" srcId="{FA51C504-D097-4F04-A16D-E48DED8A7447}" destId="{3A564A6E-4543-4C2C-A504-15131F8675E1}" srcOrd="0" destOrd="0" presId="urn:microsoft.com/office/officeart/2008/layout/LinedList"/>
    <dgm:cxn modelId="{AB6CDCB1-BD32-4A4B-9019-B0D7A16D3399}" type="presOf" srcId="{10B2B1B0-6950-43FA-9D2B-89A741B2DAB6}" destId="{8A01E8E2-808D-4E2B-84CB-4C83A25972FB}" srcOrd="0" destOrd="0" presId="urn:microsoft.com/office/officeart/2008/layout/LinedList"/>
    <dgm:cxn modelId="{EBF6FDFC-36CF-4722-9082-69B62401339C}" srcId="{CE403E17-0548-4A8C-B790-2DFC949F226B}" destId="{FA51C504-D097-4F04-A16D-E48DED8A7447}" srcOrd="0" destOrd="0" parTransId="{621E2FC8-A8FA-4AD7-AD4A-813D8EFDE411}" sibTransId="{402B64A4-59E1-4AA4-8EDD-B472CBA21017}"/>
    <dgm:cxn modelId="{F4F62538-E926-4975-8272-715D20BBF348}" type="presOf" srcId="{BB90BE4C-220D-463F-A9AB-B9BC4F797C18}" destId="{85D319BC-4E82-4314-963B-4FF88CC684B4}" srcOrd="0" destOrd="0" presId="urn:microsoft.com/office/officeart/2008/layout/LinedList"/>
    <dgm:cxn modelId="{2BDC19BB-F090-44A6-9C64-0AF02E8EFE53}" type="presParOf" srcId="{29520B68-43DB-407B-A36E-DA16C5774B0A}" destId="{CE367FCD-604C-4B95-8A61-B0194CC22FB3}" srcOrd="0" destOrd="0" presId="urn:microsoft.com/office/officeart/2008/layout/LinedList"/>
    <dgm:cxn modelId="{1A6033C7-FD0C-4E55-9838-4944B85F2AFB}" type="presParOf" srcId="{29520B68-43DB-407B-A36E-DA16C5774B0A}" destId="{D4492D6D-DFC5-4AB9-B90A-D0D869689CF9}" srcOrd="1" destOrd="0" presId="urn:microsoft.com/office/officeart/2008/layout/LinedList"/>
    <dgm:cxn modelId="{D0D19D38-D1A0-4FB8-BAF2-38D30A265585}" type="presParOf" srcId="{D4492D6D-DFC5-4AB9-B90A-D0D869689CF9}" destId="{3A564A6E-4543-4C2C-A504-15131F8675E1}" srcOrd="0" destOrd="0" presId="urn:microsoft.com/office/officeart/2008/layout/LinedList"/>
    <dgm:cxn modelId="{F0B93774-32AF-44F8-96ED-7EE62D65B9AC}" type="presParOf" srcId="{D4492D6D-DFC5-4AB9-B90A-D0D869689CF9}" destId="{591ADC7C-8713-400D-9CAA-B028EB3DB3FB}" srcOrd="1" destOrd="0" presId="urn:microsoft.com/office/officeart/2008/layout/LinedList"/>
    <dgm:cxn modelId="{F9B9F3CB-8A67-4B97-9A63-9521A0EFC479}" type="presParOf" srcId="{29520B68-43DB-407B-A36E-DA16C5774B0A}" destId="{C4FD4CD8-86E6-4A69-9559-8EE3A24C9EE7}" srcOrd="2" destOrd="0" presId="urn:microsoft.com/office/officeart/2008/layout/LinedList"/>
    <dgm:cxn modelId="{5F54DB55-7FDD-493F-ABBB-6AE3DDE9DE42}" type="presParOf" srcId="{29520B68-43DB-407B-A36E-DA16C5774B0A}" destId="{E38FEF43-EDFD-46B1-9C89-C61BBCA24BD2}" srcOrd="3" destOrd="0" presId="urn:microsoft.com/office/officeart/2008/layout/LinedList"/>
    <dgm:cxn modelId="{6B87C7ED-71FC-4480-BD79-B84F15EF8826}" type="presParOf" srcId="{E38FEF43-EDFD-46B1-9C89-C61BBCA24BD2}" destId="{6AA3266C-70D3-430D-8F64-A92FC825FD9F}" srcOrd="0" destOrd="0" presId="urn:microsoft.com/office/officeart/2008/layout/LinedList"/>
    <dgm:cxn modelId="{6E4D657A-70F6-4EE5-ABBE-8073241807BE}" type="presParOf" srcId="{E38FEF43-EDFD-46B1-9C89-C61BBCA24BD2}" destId="{9C371A77-E700-4A4A-B3ED-3EC6E52EDF8A}" srcOrd="1" destOrd="0" presId="urn:microsoft.com/office/officeart/2008/layout/LinedList"/>
    <dgm:cxn modelId="{2CB6AD2F-84C1-47FA-9B5D-EB498487AE40}" type="presParOf" srcId="{29520B68-43DB-407B-A36E-DA16C5774B0A}" destId="{9F8C1ABF-D0F3-40A8-9D98-1C1A84D6B44F}" srcOrd="4" destOrd="0" presId="urn:microsoft.com/office/officeart/2008/layout/LinedList"/>
    <dgm:cxn modelId="{AC5E9E9F-3BED-4A11-916E-36629CCB8855}" type="presParOf" srcId="{29520B68-43DB-407B-A36E-DA16C5774B0A}" destId="{F74BF053-0806-4125-BA7E-F39DE628BAD6}" srcOrd="5" destOrd="0" presId="urn:microsoft.com/office/officeart/2008/layout/LinedList"/>
    <dgm:cxn modelId="{4472E3D6-55F5-4346-9969-29CA98EE4593}" type="presParOf" srcId="{F74BF053-0806-4125-BA7E-F39DE628BAD6}" destId="{84945FC8-637C-4423-9599-9AEFB1918D03}" srcOrd="0" destOrd="0" presId="urn:microsoft.com/office/officeart/2008/layout/LinedList"/>
    <dgm:cxn modelId="{5883FE37-9A8F-4D8A-B0A5-C63A08409930}" type="presParOf" srcId="{F74BF053-0806-4125-BA7E-F39DE628BAD6}" destId="{5BF0795C-ED3E-4736-BBD7-4DEF507A00EB}" srcOrd="1" destOrd="0" presId="urn:microsoft.com/office/officeart/2008/layout/LinedList"/>
    <dgm:cxn modelId="{7C44BF47-AA6F-4D4F-AA10-3C2B402726BF}" type="presParOf" srcId="{29520B68-43DB-407B-A36E-DA16C5774B0A}" destId="{C11F63A8-DE34-41B8-BDB5-58DBFFD83107}" srcOrd="6" destOrd="0" presId="urn:microsoft.com/office/officeart/2008/layout/LinedList"/>
    <dgm:cxn modelId="{89817B92-AE15-401E-8C02-6C919B757342}" type="presParOf" srcId="{29520B68-43DB-407B-A36E-DA16C5774B0A}" destId="{732C11CB-2C27-466F-AEE7-3C40EF7852DC}" srcOrd="7" destOrd="0" presId="urn:microsoft.com/office/officeart/2008/layout/LinedList"/>
    <dgm:cxn modelId="{3342CCE0-DE2C-41CF-8647-2E0F3F8C0141}" type="presParOf" srcId="{732C11CB-2C27-466F-AEE7-3C40EF7852DC}" destId="{85D319BC-4E82-4314-963B-4FF88CC684B4}" srcOrd="0" destOrd="0" presId="urn:microsoft.com/office/officeart/2008/layout/LinedList"/>
    <dgm:cxn modelId="{6529904D-0967-4A98-BECB-34FB299A9264}" type="presParOf" srcId="{732C11CB-2C27-466F-AEE7-3C40EF7852DC}" destId="{739FE90F-93B9-4444-AFC3-DEEDE67EE1EA}" srcOrd="1" destOrd="0" presId="urn:microsoft.com/office/officeart/2008/layout/LinedList"/>
    <dgm:cxn modelId="{10632523-F701-4DF7-9E56-591E0CE90407}" type="presParOf" srcId="{29520B68-43DB-407B-A36E-DA16C5774B0A}" destId="{3E2FC089-90B9-41DC-8207-D1C1CC6ABCFA}" srcOrd="8" destOrd="0" presId="urn:microsoft.com/office/officeart/2008/layout/LinedList"/>
    <dgm:cxn modelId="{60BBA318-8B43-4ABE-8284-A9DE863B83A7}" type="presParOf" srcId="{29520B68-43DB-407B-A36E-DA16C5774B0A}" destId="{D63E1078-804A-4000-AE3E-D0AC77FE0B62}" srcOrd="9" destOrd="0" presId="urn:microsoft.com/office/officeart/2008/layout/LinedList"/>
    <dgm:cxn modelId="{89C3B7AE-39EE-41AA-BC3F-250632A93EE9}" type="presParOf" srcId="{D63E1078-804A-4000-AE3E-D0AC77FE0B62}" destId="{DAE4829F-3E3C-4DCF-98FF-111B2C4A69B4}" srcOrd="0" destOrd="0" presId="urn:microsoft.com/office/officeart/2008/layout/LinedList"/>
    <dgm:cxn modelId="{FC3DC5B5-F907-4331-B9C4-B39790D7EA7D}" type="presParOf" srcId="{D63E1078-804A-4000-AE3E-D0AC77FE0B62}" destId="{CA0D4D8C-5D9C-44A2-B37E-C7D0473E98E4}" srcOrd="1" destOrd="0" presId="urn:microsoft.com/office/officeart/2008/layout/LinedList"/>
    <dgm:cxn modelId="{E0D4545C-9FBB-444E-A85E-DB6CA352EAF0}" type="presParOf" srcId="{29520B68-43DB-407B-A36E-DA16C5774B0A}" destId="{8602FB03-36C3-4FE8-A6BE-5FD74B71C73E}" srcOrd="10" destOrd="0" presId="urn:microsoft.com/office/officeart/2008/layout/LinedList"/>
    <dgm:cxn modelId="{77AD939A-D0E2-4D1F-A35D-A12837903CC0}" type="presParOf" srcId="{29520B68-43DB-407B-A36E-DA16C5774B0A}" destId="{32682B54-2977-4ED6-84E0-7A15A583B129}" srcOrd="11" destOrd="0" presId="urn:microsoft.com/office/officeart/2008/layout/LinedList"/>
    <dgm:cxn modelId="{1212C3F5-C296-41D2-8EA6-CFF3BA7E3B73}" type="presParOf" srcId="{32682B54-2977-4ED6-84E0-7A15A583B129}" destId="{834BCF23-D49A-4A4D-BD52-D937589E1D03}" srcOrd="0" destOrd="0" presId="urn:microsoft.com/office/officeart/2008/layout/LinedList"/>
    <dgm:cxn modelId="{C91FF19B-E7B9-4620-BDEF-791392AE037B}" type="presParOf" srcId="{32682B54-2977-4ED6-84E0-7A15A583B129}" destId="{32B65E84-BB47-4295-85CB-775044E46BD6}" srcOrd="1" destOrd="0" presId="urn:microsoft.com/office/officeart/2008/layout/LinedList"/>
    <dgm:cxn modelId="{CE40BBED-083A-4A97-9759-DE94EDDD3D95}" type="presParOf" srcId="{29520B68-43DB-407B-A36E-DA16C5774B0A}" destId="{BAB19DAE-4AA7-4A96-A58D-27C24303F4D9}" srcOrd="12" destOrd="0" presId="urn:microsoft.com/office/officeart/2008/layout/LinedList"/>
    <dgm:cxn modelId="{176EBF44-B70F-4C8C-998B-E10648CACAE6}" type="presParOf" srcId="{29520B68-43DB-407B-A36E-DA16C5774B0A}" destId="{F9A2690A-F8B1-4625-9020-DD224F844BB3}" srcOrd="13" destOrd="0" presId="urn:microsoft.com/office/officeart/2008/layout/LinedList"/>
    <dgm:cxn modelId="{ED9D9D9A-61CD-4B5D-93A7-4A19A6F58ED4}" type="presParOf" srcId="{F9A2690A-F8B1-4625-9020-DD224F844BB3}" destId="{A268953F-3A58-4E1A-B7FA-2B27EF5D1506}" srcOrd="0" destOrd="0" presId="urn:microsoft.com/office/officeart/2008/layout/LinedList"/>
    <dgm:cxn modelId="{253EA9A7-BE51-4D3E-B398-8C30454D20DB}" type="presParOf" srcId="{F9A2690A-F8B1-4625-9020-DD224F844BB3}" destId="{ED71CBB8-3591-4581-9995-EE0F598D9371}" srcOrd="1" destOrd="0" presId="urn:microsoft.com/office/officeart/2008/layout/LinedList"/>
    <dgm:cxn modelId="{C6F59ED7-CAED-4DD7-9E97-0B49AB7B5664}" type="presParOf" srcId="{29520B68-43DB-407B-A36E-DA16C5774B0A}" destId="{003A3FA9-8CAD-429B-B106-5E3AF479EF2A}" srcOrd="14" destOrd="0" presId="urn:microsoft.com/office/officeart/2008/layout/LinedList"/>
    <dgm:cxn modelId="{2C00B7CA-2E4F-46F2-B2C1-EA0A4EB4E070}" type="presParOf" srcId="{29520B68-43DB-407B-A36E-DA16C5774B0A}" destId="{5B0F6B93-3E44-4E96-A46A-3B99BA36EB64}" srcOrd="15" destOrd="0" presId="urn:microsoft.com/office/officeart/2008/layout/LinedList"/>
    <dgm:cxn modelId="{8D2FFEC5-FFC3-4F8B-A358-E53A3ABB5852}" type="presParOf" srcId="{5B0F6B93-3E44-4E96-A46A-3B99BA36EB64}" destId="{705A284F-D091-46AB-841A-41ED8E56CEBE}" srcOrd="0" destOrd="0" presId="urn:microsoft.com/office/officeart/2008/layout/LinedList"/>
    <dgm:cxn modelId="{96E63B32-D0B0-4ECC-AB7D-16D457FC7389}" type="presParOf" srcId="{5B0F6B93-3E44-4E96-A46A-3B99BA36EB64}" destId="{56612795-2D59-48F7-906C-886FF66FB62D}" srcOrd="1" destOrd="0" presId="urn:microsoft.com/office/officeart/2008/layout/LinedList"/>
    <dgm:cxn modelId="{F339C7DB-46A8-4002-9507-D6154EA9ACDB}" type="presParOf" srcId="{29520B68-43DB-407B-A36E-DA16C5774B0A}" destId="{168FED66-BD5A-411D-B33F-BE09CC679451}" srcOrd="16" destOrd="0" presId="urn:microsoft.com/office/officeart/2008/layout/LinedList"/>
    <dgm:cxn modelId="{3C9BBBA1-D526-4EA6-B2C4-70DAB7A11A02}" type="presParOf" srcId="{29520B68-43DB-407B-A36E-DA16C5774B0A}" destId="{1BCDC4BD-88D7-4E20-8D37-3C27D4810AA8}" srcOrd="17" destOrd="0" presId="urn:microsoft.com/office/officeart/2008/layout/LinedList"/>
    <dgm:cxn modelId="{0C9F9B46-8B53-4327-BC28-970C63D2B891}" type="presParOf" srcId="{1BCDC4BD-88D7-4E20-8D37-3C27D4810AA8}" destId="{E8DE4A41-0786-47F3-BB55-41F370E1DCB3}" srcOrd="0" destOrd="0" presId="urn:microsoft.com/office/officeart/2008/layout/LinedList"/>
    <dgm:cxn modelId="{9369D4E8-FF3F-4048-BF72-A60C18FD9C7B}" type="presParOf" srcId="{1BCDC4BD-88D7-4E20-8D37-3C27D4810AA8}" destId="{27FA8F40-51F3-4F08-BB18-5E69A70BB86A}" srcOrd="1" destOrd="0" presId="urn:microsoft.com/office/officeart/2008/layout/LinedList"/>
    <dgm:cxn modelId="{D9E23EEA-1E73-4385-AB44-E4DE6CD1EDA6}" type="presParOf" srcId="{29520B68-43DB-407B-A36E-DA16C5774B0A}" destId="{D92A7754-EB70-4605-A150-AB6C9C6B180D}" srcOrd="18" destOrd="0" presId="urn:microsoft.com/office/officeart/2008/layout/LinedList"/>
    <dgm:cxn modelId="{2FAF756C-3C94-4E14-ABE2-51861733A937}" type="presParOf" srcId="{29520B68-43DB-407B-A36E-DA16C5774B0A}" destId="{4A002E00-0EE0-4250-8275-7B89C3AB1B02}" srcOrd="19" destOrd="0" presId="urn:microsoft.com/office/officeart/2008/layout/LinedList"/>
    <dgm:cxn modelId="{F82C7083-27BD-4672-ABAA-6F7B5A42B807}" type="presParOf" srcId="{4A002E00-0EE0-4250-8275-7B89C3AB1B02}" destId="{F3C4A1B3-BBCE-4E1D-A706-67EAADA58C5D}" srcOrd="0" destOrd="0" presId="urn:microsoft.com/office/officeart/2008/layout/LinedList"/>
    <dgm:cxn modelId="{0F6BAF96-FEDD-435A-A6A7-2F3A92D192AD}" type="presParOf" srcId="{4A002E00-0EE0-4250-8275-7B89C3AB1B02}" destId="{CD4D3288-6E83-454E-9E88-4DED6930A397}" srcOrd="1" destOrd="0" presId="urn:microsoft.com/office/officeart/2008/layout/LinedList"/>
    <dgm:cxn modelId="{71E4FBBD-18DC-487D-A839-3BA24F89E89E}" type="presParOf" srcId="{29520B68-43DB-407B-A36E-DA16C5774B0A}" destId="{16BE0849-075E-4A5B-97AE-CE994D84A126}" srcOrd="20" destOrd="0" presId="urn:microsoft.com/office/officeart/2008/layout/LinedList"/>
    <dgm:cxn modelId="{F174D04B-AF6B-4065-9299-74CCED0B8FA9}" type="presParOf" srcId="{29520B68-43DB-407B-A36E-DA16C5774B0A}" destId="{CE574487-2F90-41E4-9C62-2E839467371D}" srcOrd="21" destOrd="0" presId="urn:microsoft.com/office/officeart/2008/layout/LinedList"/>
    <dgm:cxn modelId="{0A50809F-47B7-41ED-A6AB-A912EA139B00}" type="presParOf" srcId="{CE574487-2F90-41E4-9C62-2E839467371D}" destId="{8A01E8E2-808D-4E2B-84CB-4C83A25972FB}" srcOrd="0" destOrd="0" presId="urn:microsoft.com/office/officeart/2008/layout/LinedList"/>
    <dgm:cxn modelId="{EAB92AE9-2741-4C13-8982-41055B71F583}" type="presParOf" srcId="{CE574487-2F90-41E4-9C62-2E839467371D}" destId="{EF4A9AC6-FFE4-463C-B35C-132805420974}"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9B7AD9E-DC63-450D-8E2D-3929012C5D45}" type="doc">
      <dgm:prSet loTypeId="urn:microsoft.com/office/officeart/2005/8/layout/vProcess5" loCatId="process" qsTypeId="urn:microsoft.com/office/officeart/2005/8/quickstyle/simple1" qsCatId="simple" csTypeId="urn:microsoft.com/office/officeart/2005/8/colors/accent6_2" csCatId="accent6"/>
      <dgm:spPr/>
      <dgm:t>
        <a:bodyPr/>
        <a:lstStyle/>
        <a:p>
          <a:endParaRPr lang="en-US"/>
        </a:p>
      </dgm:t>
    </dgm:pt>
    <dgm:pt modelId="{A661E08F-8D20-4E0F-8074-99C2F6EF20DC}">
      <dgm:prSet/>
      <dgm:spPr/>
      <dgm:t>
        <a:bodyPr/>
        <a:lstStyle/>
        <a:p>
          <a:r>
            <a:rPr lang="en-US"/>
            <a:t>Data-driven testing (DDT) is a testing where data that is external to your functional tests and is loaded and used to extend your automated test cases.</a:t>
          </a:r>
        </a:p>
      </dgm:t>
    </dgm:pt>
    <dgm:pt modelId="{6741F635-D71B-48AD-AFFA-7482D9B7E4AE}" type="parTrans" cxnId="{3D0D7825-99CF-4360-9EFA-F39D7F36AA84}">
      <dgm:prSet/>
      <dgm:spPr/>
      <dgm:t>
        <a:bodyPr/>
        <a:lstStyle/>
        <a:p>
          <a:endParaRPr lang="en-US"/>
        </a:p>
      </dgm:t>
    </dgm:pt>
    <dgm:pt modelId="{34EAF965-CB30-4353-BA7A-F5B819E412B6}" type="sibTrans" cxnId="{3D0D7825-99CF-4360-9EFA-F39D7F36AA84}">
      <dgm:prSet/>
      <dgm:spPr/>
      <dgm:t>
        <a:bodyPr/>
        <a:lstStyle/>
        <a:p>
          <a:endParaRPr lang="en-US"/>
        </a:p>
      </dgm:t>
    </dgm:pt>
    <dgm:pt modelId="{AFB7AB62-D2CD-4BDD-B73F-24D59282C6A2}">
      <dgm:prSet/>
      <dgm:spPr/>
      <dgm:t>
        <a:bodyPr/>
        <a:lstStyle/>
        <a:p>
          <a:r>
            <a:rPr lang="en-US"/>
            <a:t>The jars that we used for DDT are </a:t>
          </a:r>
        </a:p>
      </dgm:t>
    </dgm:pt>
    <dgm:pt modelId="{7EE765C0-3A0D-4C26-BBE3-21C87526D23F}" type="parTrans" cxnId="{6FB3B59E-6AEA-4B62-988F-3E589A2A26E4}">
      <dgm:prSet/>
      <dgm:spPr/>
      <dgm:t>
        <a:bodyPr/>
        <a:lstStyle/>
        <a:p>
          <a:endParaRPr lang="en-US"/>
        </a:p>
      </dgm:t>
    </dgm:pt>
    <dgm:pt modelId="{6752FED1-8B09-40A6-9B76-E2B808F0DCCD}" type="sibTrans" cxnId="{6FB3B59E-6AEA-4B62-988F-3E589A2A26E4}">
      <dgm:prSet/>
      <dgm:spPr/>
      <dgm:t>
        <a:bodyPr/>
        <a:lstStyle/>
        <a:p>
          <a:endParaRPr lang="en-US"/>
        </a:p>
      </dgm:t>
    </dgm:pt>
    <dgm:pt modelId="{E2745A88-8C4B-44F8-9A57-5101B5525B98}">
      <dgm:prSet/>
      <dgm:spPr/>
      <dgm:t>
        <a:bodyPr/>
        <a:lstStyle/>
        <a:p>
          <a:pPr>
            <a:lnSpc>
              <a:spcPct val="100000"/>
            </a:lnSpc>
          </a:pPr>
          <a:r>
            <a:rPr lang="en-US"/>
            <a:t>JXL 2.6 jar</a:t>
          </a:r>
        </a:p>
      </dgm:t>
    </dgm:pt>
    <dgm:pt modelId="{3674C039-26F2-4DD5-9C8A-95A6A65B49D3}" type="parTrans" cxnId="{4A657BCB-FF95-466D-B1E8-B5B65DDCD31F}">
      <dgm:prSet/>
      <dgm:spPr/>
      <dgm:t>
        <a:bodyPr/>
        <a:lstStyle/>
        <a:p>
          <a:endParaRPr lang="en-US"/>
        </a:p>
      </dgm:t>
    </dgm:pt>
    <dgm:pt modelId="{8D94EDC9-AAF4-4211-B680-4BDC92629B8B}" type="sibTrans" cxnId="{4A657BCB-FF95-466D-B1E8-B5B65DDCD31F}">
      <dgm:prSet/>
      <dgm:spPr/>
      <dgm:t>
        <a:bodyPr/>
        <a:lstStyle/>
        <a:p>
          <a:endParaRPr lang="en-US"/>
        </a:p>
      </dgm:t>
    </dgm:pt>
    <dgm:pt modelId="{8E5202D9-DE72-42B8-A437-F926F1DB6CA1}">
      <dgm:prSet/>
      <dgm:spPr/>
      <dgm:t>
        <a:bodyPr/>
        <a:lstStyle/>
        <a:p>
          <a:pPr>
            <a:lnSpc>
              <a:spcPct val="100000"/>
            </a:lnSpc>
          </a:pPr>
          <a:r>
            <a:rPr lang="en-US"/>
            <a:t>Testng 6.11 jar</a:t>
          </a:r>
        </a:p>
      </dgm:t>
    </dgm:pt>
    <dgm:pt modelId="{4F36CECC-9E77-49DC-AC77-70E93B1D95A1}" type="parTrans" cxnId="{98A07F8E-748B-4550-900C-AFDBD356186D}">
      <dgm:prSet/>
      <dgm:spPr/>
      <dgm:t>
        <a:bodyPr/>
        <a:lstStyle/>
        <a:p>
          <a:endParaRPr lang="en-US"/>
        </a:p>
      </dgm:t>
    </dgm:pt>
    <dgm:pt modelId="{ADEB2350-077E-4DA8-AC1D-A1690CF0D67D}" type="sibTrans" cxnId="{98A07F8E-748B-4550-900C-AFDBD356186D}">
      <dgm:prSet/>
      <dgm:spPr/>
      <dgm:t>
        <a:bodyPr/>
        <a:lstStyle/>
        <a:p>
          <a:endParaRPr lang="en-US"/>
        </a:p>
      </dgm:t>
    </dgm:pt>
    <dgm:pt modelId="{682AE6A1-1D24-47DF-AFB7-6C434D8B28F9}">
      <dgm:prSet/>
      <dgm:spPr/>
      <dgm:t>
        <a:bodyPr/>
        <a:lstStyle/>
        <a:p>
          <a:pPr>
            <a:lnSpc>
              <a:spcPct val="100000"/>
            </a:lnSpc>
          </a:pPr>
          <a:r>
            <a:rPr lang="en-US"/>
            <a:t>Selenium 3.141.59 jars</a:t>
          </a:r>
        </a:p>
      </dgm:t>
    </dgm:pt>
    <dgm:pt modelId="{59D07511-2BB8-41CE-A4D8-95DD0C6010C6}" type="parTrans" cxnId="{A7FA5BB7-325F-4E4F-B313-47ABE06F7223}">
      <dgm:prSet/>
      <dgm:spPr/>
      <dgm:t>
        <a:bodyPr/>
        <a:lstStyle/>
        <a:p>
          <a:endParaRPr lang="en-US"/>
        </a:p>
      </dgm:t>
    </dgm:pt>
    <dgm:pt modelId="{EE81E9DA-EBE4-4C48-9021-8E17E63855CA}" type="sibTrans" cxnId="{A7FA5BB7-325F-4E4F-B313-47ABE06F7223}">
      <dgm:prSet/>
      <dgm:spPr/>
      <dgm:t>
        <a:bodyPr/>
        <a:lstStyle/>
        <a:p>
          <a:endParaRPr lang="en-US"/>
        </a:p>
      </dgm:t>
    </dgm:pt>
    <dgm:pt modelId="{A95DA18E-8937-472B-9093-21BDCB484795}" type="pres">
      <dgm:prSet presAssocID="{49B7AD9E-DC63-450D-8E2D-3929012C5D45}" presName="outerComposite" presStyleCnt="0">
        <dgm:presLayoutVars>
          <dgm:chMax val="5"/>
          <dgm:dir/>
          <dgm:resizeHandles val="exact"/>
        </dgm:presLayoutVars>
      </dgm:prSet>
      <dgm:spPr/>
      <dgm:t>
        <a:bodyPr/>
        <a:lstStyle/>
        <a:p>
          <a:endParaRPr lang="en-US"/>
        </a:p>
      </dgm:t>
    </dgm:pt>
    <dgm:pt modelId="{ABD460E1-7A10-4D0B-AF4D-145EE0B9FFC3}" type="pres">
      <dgm:prSet presAssocID="{49B7AD9E-DC63-450D-8E2D-3929012C5D45}" presName="dummyMaxCanvas" presStyleCnt="0">
        <dgm:presLayoutVars/>
      </dgm:prSet>
      <dgm:spPr/>
    </dgm:pt>
    <dgm:pt modelId="{703AFC35-765E-4CA1-A6FA-C3D03FC9B918}" type="pres">
      <dgm:prSet presAssocID="{49B7AD9E-DC63-450D-8E2D-3929012C5D45}" presName="TwoNodes_1" presStyleLbl="node1" presStyleIdx="0" presStyleCnt="2">
        <dgm:presLayoutVars>
          <dgm:bulletEnabled val="1"/>
        </dgm:presLayoutVars>
      </dgm:prSet>
      <dgm:spPr/>
      <dgm:t>
        <a:bodyPr/>
        <a:lstStyle/>
        <a:p>
          <a:endParaRPr lang="en-US"/>
        </a:p>
      </dgm:t>
    </dgm:pt>
    <dgm:pt modelId="{741BA569-5E3F-458A-9A10-71BD65DD748C}" type="pres">
      <dgm:prSet presAssocID="{49B7AD9E-DC63-450D-8E2D-3929012C5D45}" presName="TwoNodes_2" presStyleLbl="node1" presStyleIdx="1" presStyleCnt="2">
        <dgm:presLayoutVars>
          <dgm:bulletEnabled val="1"/>
        </dgm:presLayoutVars>
      </dgm:prSet>
      <dgm:spPr/>
      <dgm:t>
        <a:bodyPr/>
        <a:lstStyle/>
        <a:p>
          <a:endParaRPr lang="en-US"/>
        </a:p>
      </dgm:t>
    </dgm:pt>
    <dgm:pt modelId="{5F327136-535D-42DE-9654-FED3F341B278}" type="pres">
      <dgm:prSet presAssocID="{49B7AD9E-DC63-450D-8E2D-3929012C5D45}" presName="TwoConn_1-2" presStyleLbl="fgAccFollowNode1" presStyleIdx="0" presStyleCnt="1">
        <dgm:presLayoutVars>
          <dgm:bulletEnabled val="1"/>
        </dgm:presLayoutVars>
      </dgm:prSet>
      <dgm:spPr/>
      <dgm:t>
        <a:bodyPr/>
        <a:lstStyle/>
        <a:p>
          <a:endParaRPr lang="en-US"/>
        </a:p>
      </dgm:t>
    </dgm:pt>
    <dgm:pt modelId="{E21897A6-6EFC-4F0C-814D-A50F72BBC0A4}" type="pres">
      <dgm:prSet presAssocID="{49B7AD9E-DC63-450D-8E2D-3929012C5D45}" presName="TwoNodes_1_text" presStyleLbl="node1" presStyleIdx="1" presStyleCnt="2">
        <dgm:presLayoutVars>
          <dgm:bulletEnabled val="1"/>
        </dgm:presLayoutVars>
      </dgm:prSet>
      <dgm:spPr/>
      <dgm:t>
        <a:bodyPr/>
        <a:lstStyle/>
        <a:p>
          <a:endParaRPr lang="en-US"/>
        </a:p>
      </dgm:t>
    </dgm:pt>
    <dgm:pt modelId="{F8FB2FF9-085E-4B8C-8742-132733F50F34}" type="pres">
      <dgm:prSet presAssocID="{49B7AD9E-DC63-450D-8E2D-3929012C5D45}" presName="TwoNodes_2_text" presStyleLbl="node1" presStyleIdx="1" presStyleCnt="2">
        <dgm:presLayoutVars>
          <dgm:bulletEnabled val="1"/>
        </dgm:presLayoutVars>
      </dgm:prSet>
      <dgm:spPr/>
      <dgm:t>
        <a:bodyPr/>
        <a:lstStyle/>
        <a:p>
          <a:endParaRPr lang="en-US"/>
        </a:p>
      </dgm:t>
    </dgm:pt>
  </dgm:ptLst>
  <dgm:cxnLst>
    <dgm:cxn modelId="{68A3BCD4-08E7-48DE-92E0-16AC7690127A}" type="presOf" srcId="{8E5202D9-DE72-42B8-A437-F926F1DB6CA1}" destId="{F8FB2FF9-085E-4B8C-8742-132733F50F34}" srcOrd="1" destOrd="2" presId="urn:microsoft.com/office/officeart/2005/8/layout/vProcess5"/>
    <dgm:cxn modelId="{98A07F8E-748B-4550-900C-AFDBD356186D}" srcId="{AFB7AB62-D2CD-4BDD-B73F-24D59282C6A2}" destId="{8E5202D9-DE72-42B8-A437-F926F1DB6CA1}" srcOrd="1" destOrd="0" parTransId="{4F36CECC-9E77-49DC-AC77-70E93B1D95A1}" sibTransId="{ADEB2350-077E-4DA8-AC1D-A1690CF0D67D}"/>
    <dgm:cxn modelId="{E667C89A-212E-4280-8137-F9A0001C2D19}" type="presOf" srcId="{A661E08F-8D20-4E0F-8074-99C2F6EF20DC}" destId="{E21897A6-6EFC-4F0C-814D-A50F72BBC0A4}" srcOrd="1" destOrd="0" presId="urn:microsoft.com/office/officeart/2005/8/layout/vProcess5"/>
    <dgm:cxn modelId="{8DF8A0C9-BE03-4BBE-AC1E-48B12413757E}" type="presOf" srcId="{8E5202D9-DE72-42B8-A437-F926F1DB6CA1}" destId="{741BA569-5E3F-458A-9A10-71BD65DD748C}" srcOrd="0" destOrd="2" presId="urn:microsoft.com/office/officeart/2005/8/layout/vProcess5"/>
    <dgm:cxn modelId="{3D0D7825-99CF-4360-9EFA-F39D7F36AA84}" srcId="{49B7AD9E-DC63-450D-8E2D-3929012C5D45}" destId="{A661E08F-8D20-4E0F-8074-99C2F6EF20DC}" srcOrd="0" destOrd="0" parTransId="{6741F635-D71B-48AD-AFFA-7482D9B7E4AE}" sibTransId="{34EAF965-CB30-4353-BA7A-F5B819E412B6}"/>
    <dgm:cxn modelId="{A7FA5BB7-325F-4E4F-B313-47ABE06F7223}" srcId="{AFB7AB62-D2CD-4BDD-B73F-24D59282C6A2}" destId="{682AE6A1-1D24-47DF-AFB7-6C434D8B28F9}" srcOrd="2" destOrd="0" parTransId="{59D07511-2BB8-41CE-A4D8-95DD0C6010C6}" sibTransId="{EE81E9DA-EBE4-4C48-9021-8E17E63855CA}"/>
    <dgm:cxn modelId="{6FB3B59E-6AEA-4B62-988F-3E589A2A26E4}" srcId="{49B7AD9E-DC63-450D-8E2D-3929012C5D45}" destId="{AFB7AB62-D2CD-4BDD-B73F-24D59282C6A2}" srcOrd="1" destOrd="0" parTransId="{7EE765C0-3A0D-4C26-BBE3-21C87526D23F}" sibTransId="{6752FED1-8B09-40A6-9B76-E2B808F0DCCD}"/>
    <dgm:cxn modelId="{456D3C21-5E1E-4E01-BD73-EE055825AD2B}" type="presOf" srcId="{E2745A88-8C4B-44F8-9A57-5101B5525B98}" destId="{741BA569-5E3F-458A-9A10-71BD65DD748C}" srcOrd="0" destOrd="1" presId="urn:microsoft.com/office/officeart/2005/8/layout/vProcess5"/>
    <dgm:cxn modelId="{E11E40EA-1464-4459-A35C-5A32B8FA2072}" type="presOf" srcId="{34EAF965-CB30-4353-BA7A-F5B819E412B6}" destId="{5F327136-535D-42DE-9654-FED3F341B278}" srcOrd="0" destOrd="0" presId="urn:microsoft.com/office/officeart/2005/8/layout/vProcess5"/>
    <dgm:cxn modelId="{66A3706C-1C3E-4157-A6F8-752D6042B355}" type="presOf" srcId="{AFB7AB62-D2CD-4BDD-B73F-24D59282C6A2}" destId="{F8FB2FF9-085E-4B8C-8742-132733F50F34}" srcOrd="1" destOrd="0" presId="urn:microsoft.com/office/officeart/2005/8/layout/vProcess5"/>
    <dgm:cxn modelId="{8B4EE376-B41B-4CDE-A6E5-55D538F5B527}" type="presOf" srcId="{682AE6A1-1D24-47DF-AFB7-6C434D8B28F9}" destId="{F8FB2FF9-085E-4B8C-8742-132733F50F34}" srcOrd="1" destOrd="3" presId="urn:microsoft.com/office/officeart/2005/8/layout/vProcess5"/>
    <dgm:cxn modelId="{DC077461-D0D9-496D-9251-6AC917124583}" type="presOf" srcId="{682AE6A1-1D24-47DF-AFB7-6C434D8B28F9}" destId="{741BA569-5E3F-458A-9A10-71BD65DD748C}" srcOrd="0" destOrd="3" presId="urn:microsoft.com/office/officeart/2005/8/layout/vProcess5"/>
    <dgm:cxn modelId="{4A657BCB-FF95-466D-B1E8-B5B65DDCD31F}" srcId="{AFB7AB62-D2CD-4BDD-B73F-24D59282C6A2}" destId="{E2745A88-8C4B-44F8-9A57-5101B5525B98}" srcOrd="0" destOrd="0" parTransId="{3674C039-26F2-4DD5-9C8A-95A6A65B49D3}" sibTransId="{8D94EDC9-AAF4-4211-B680-4BDC92629B8B}"/>
    <dgm:cxn modelId="{4551D95C-887F-4ADE-A877-0A1C691FFDC7}" type="presOf" srcId="{AFB7AB62-D2CD-4BDD-B73F-24D59282C6A2}" destId="{741BA569-5E3F-458A-9A10-71BD65DD748C}" srcOrd="0" destOrd="0" presId="urn:microsoft.com/office/officeart/2005/8/layout/vProcess5"/>
    <dgm:cxn modelId="{1FAD4DAE-A1C1-4E1F-B4D3-D018FF88F50F}" type="presOf" srcId="{E2745A88-8C4B-44F8-9A57-5101B5525B98}" destId="{F8FB2FF9-085E-4B8C-8742-132733F50F34}" srcOrd="1" destOrd="1" presId="urn:microsoft.com/office/officeart/2005/8/layout/vProcess5"/>
    <dgm:cxn modelId="{F8B596DA-3C59-4FEF-87C7-5E3259875767}" type="presOf" srcId="{A661E08F-8D20-4E0F-8074-99C2F6EF20DC}" destId="{703AFC35-765E-4CA1-A6FA-C3D03FC9B918}" srcOrd="0" destOrd="0" presId="urn:microsoft.com/office/officeart/2005/8/layout/vProcess5"/>
    <dgm:cxn modelId="{246EE0F9-04AE-4F8B-B40F-D3676022C124}" type="presOf" srcId="{49B7AD9E-DC63-450D-8E2D-3929012C5D45}" destId="{A95DA18E-8937-472B-9093-21BDCB484795}" srcOrd="0" destOrd="0" presId="urn:microsoft.com/office/officeart/2005/8/layout/vProcess5"/>
    <dgm:cxn modelId="{DB2F3DB6-D2E3-48A5-A02C-415A298A5F1F}" type="presParOf" srcId="{A95DA18E-8937-472B-9093-21BDCB484795}" destId="{ABD460E1-7A10-4D0B-AF4D-145EE0B9FFC3}" srcOrd="0" destOrd="0" presId="urn:microsoft.com/office/officeart/2005/8/layout/vProcess5"/>
    <dgm:cxn modelId="{42F4A64B-6C8F-4068-A7EB-74C7B0B28C58}" type="presParOf" srcId="{A95DA18E-8937-472B-9093-21BDCB484795}" destId="{703AFC35-765E-4CA1-A6FA-C3D03FC9B918}" srcOrd="1" destOrd="0" presId="urn:microsoft.com/office/officeart/2005/8/layout/vProcess5"/>
    <dgm:cxn modelId="{FEE8CA8E-5A9F-4B98-BA5E-306520D4465E}" type="presParOf" srcId="{A95DA18E-8937-472B-9093-21BDCB484795}" destId="{741BA569-5E3F-458A-9A10-71BD65DD748C}" srcOrd="2" destOrd="0" presId="urn:microsoft.com/office/officeart/2005/8/layout/vProcess5"/>
    <dgm:cxn modelId="{268D45D0-1627-418F-AEFB-20D12AFBB278}" type="presParOf" srcId="{A95DA18E-8937-472B-9093-21BDCB484795}" destId="{5F327136-535D-42DE-9654-FED3F341B278}" srcOrd="3" destOrd="0" presId="urn:microsoft.com/office/officeart/2005/8/layout/vProcess5"/>
    <dgm:cxn modelId="{B08B2249-29B7-4FFE-A08B-8D2306C6864E}" type="presParOf" srcId="{A95DA18E-8937-472B-9093-21BDCB484795}" destId="{E21897A6-6EFC-4F0C-814D-A50F72BBC0A4}" srcOrd="4" destOrd="0" presId="urn:microsoft.com/office/officeart/2005/8/layout/vProcess5"/>
    <dgm:cxn modelId="{45631DFC-B265-4F3E-9EE5-D2AF6B373EC0}" type="presParOf" srcId="{A95DA18E-8937-472B-9093-21BDCB484795}" destId="{F8FB2FF9-085E-4B8C-8742-132733F50F34}" srcOrd="5"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367FCD-604C-4B95-8A61-B0194CC22FB3}">
      <dsp:nvSpPr>
        <dsp:cNvPr id="0" name=""/>
        <dsp:cNvSpPr/>
      </dsp:nvSpPr>
      <dsp:spPr>
        <a:xfrm>
          <a:off x="0" y="2687"/>
          <a:ext cx="626364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A564A6E-4543-4C2C-A504-15131F8675E1}">
      <dsp:nvSpPr>
        <dsp:cNvPr id="0" name=""/>
        <dsp:cNvSpPr/>
      </dsp:nvSpPr>
      <dsp:spPr>
        <a:xfrm>
          <a:off x="0" y="2687"/>
          <a:ext cx="6263640" cy="4999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rtl="0">
            <a:lnSpc>
              <a:spcPct val="90000"/>
            </a:lnSpc>
            <a:spcBef>
              <a:spcPct val="0"/>
            </a:spcBef>
            <a:spcAft>
              <a:spcPct val="35000"/>
            </a:spcAft>
          </a:pPr>
          <a:r>
            <a:rPr lang="en-US" sz="1800" kern="1200"/>
            <a:t>Levels of testing </a:t>
          </a:r>
          <a:endParaRPr lang="en-US" sz="1800" kern="1200">
            <a:latin typeface="Calibri Light" panose="020F0302020204030204"/>
          </a:endParaRPr>
        </a:p>
      </dsp:txBody>
      <dsp:txXfrm>
        <a:off x="0" y="2687"/>
        <a:ext cx="6263640" cy="499937"/>
      </dsp:txXfrm>
    </dsp:sp>
    <dsp:sp modelId="{C4FD4CD8-86E6-4A69-9559-8EE3A24C9EE7}">
      <dsp:nvSpPr>
        <dsp:cNvPr id="0" name=""/>
        <dsp:cNvSpPr/>
      </dsp:nvSpPr>
      <dsp:spPr>
        <a:xfrm>
          <a:off x="0" y="502625"/>
          <a:ext cx="626364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AA3266C-70D3-430D-8F64-A92FC825FD9F}">
      <dsp:nvSpPr>
        <dsp:cNvPr id="0" name=""/>
        <dsp:cNvSpPr/>
      </dsp:nvSpPr>
      <dsp:spPr>
        <a:xfrm>
          <a:off x="0" y="502625"/>
          <a:ext cx="6263640" cy="4999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t>1.Unit testing </a:t>
          </a:r>
        </a:p>
      </dsp:txBody>
      <dsp:txXfrm>
        <a:off x="0" y="502625"/>
        <a:ext cx="6263640" cy="499937"/>
      </dsp:txXfrm>
    </dsp:sp>
    <dsp:sp modelId="{9F8C1ABF-D0F3-40A8-9D98-1C1A84D6B44F}">
      <dsp:nvSpPr>
        <dsp:cNvPr id="0" name=""/>
        <dsp:cNvSpPr/>
      </dsp:nvSpPr>
      <dsp:spPr>
        <a:xfrm>
          <a:off x="0" y="1002562"/>
          <a:ext cx="626364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4945FC8-637C-4423-9599-9AEFB1918D03}">
      <dsp:nvSpPr>
        <dsp:cNvPr id="0" name=""/>
        <dsp:cNvSpPr/>
      </dsp:nvSpPr>
      <dsp:spPr>
        <a:xfrm>
          <a:off x="0" y="1002562"/>
          <a:ext cx="6263640" cy="4999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t>2.System testing </a:t>
          </a:r>
        </a:p>
      </dsp:txBody>
      <dsp:txXfrm>
        <a:off x="0" y="1002562"/>
        <a:ext cx="6263640" cy="499937"/>
      </dsp:txXfrm>
    </dsp:sp>
    <dsp:sp modelId="{C11F63A8-DE34-41B8-BDB5-58DBFFD83107}">
      <dsp:nvSpPr>
        <dsp:cNvPr id="0" name=""/>
        <dsp:cNvSpPr/>
      </dsp:nvSpPr>
      <dsp:spPr>
        <a:xfrm>
          <a:off x="0" y="1502500"/>
          <a:ext cx="626364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5D319BC-4E82-4314-963B-4FF88CC684B4}">
      <dsp:nvSpPr>
        <dsp:cNvPr id="0" name=""/>
        <dsp:cNvSpPr/>
      </dsp:nvSpPr>
      <dsp:spPr>
        <a:xfrm>
          <a:off x="0" y="1502500"/>
          <a:ext cx="6263640" cy="4999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t>3.User acceptance testing</a:t>
          </a:r>
        </a:p>
      </dsp:txBody>
      <dsp:txXfrm>
        <a:off x="0" y="1502500"/>
        <a:ext cx="6263640" cy="499937"/>
      </dsp:txXfrm>
    </dsp:sp>
    <dsp:sp modelId="{3E2FC089-90B9-41DC-8207-D1C1CC6ABCFA}">
      <dsp:nvSpPr>
        <dsp:cNvPr id="0" name=""/>
        <dsp:cNvSpPr/>
      </dsp:nvSpPr>
      <dsp:spPr>
        <a:xfrm>
          <a:off x="0" y="2002437"/>
          <a:ext cx="626364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E4829F-3E3C-4DCF-98FF-111B2C4A69B4}">
      <dsp:nvSpPr>
        <dsp:cNvPr id="0" name=""/>
        <dsp:cNvSpPr/>
      </dsp:nvSpPr>
      <dsp:spPr>
        <a:xfrm>
          <a:off x="0" y="2002437"/>
          <a:ext cx="6263640" cy="4999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endParaRPr lang="en-US" sz="1800" kern="1200">
            <a:latin typeface="Calibri Light" panose="020F0302020204030204"/>
          </a:endParaRPr>
        </a:p>
      </dsp:txBody>
      <dsp:txXfrm>
        <a:off x="0" y="2002437"/>
        <a:ext cx="6263640" cy="499937"/>
      </dsp:txXfrm>
    </dsp:sp>
    <dsp:sp modelId="{8602FB03-36C3-4FE8-A6BE-5FD74B71C73E}">
      <dsp:nvSpPr>
        <dsp:cNvPr id="0" name=""/>
        <dsp:cNvSpPr/>
      </dsp:nvSpPr>
      <dsp:spPr>
        <a:xfrm>
          <a:off x="0" y="2502375"/>
          <a:ext cx="626364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34BCF23-D49A-4A4D-BD52-D937589E1D03}">
      <dsp:nvSpPr>
        <dsp:cNvPr id="0" name=""/>
        <dsp:cNvSpPr/>
      </dsp:nvSpPr>
      <dsp:spPr>
        <a:xfrm>
          <a:off x="0" y="2502375"/>
          <a:ext cx="6263640" cy="4999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t>Types of testing </a:t>
          </a:r>
        </a:p>
      </dsp:txBody>
      <dsp:txXfrm>
        <a:off x="0" y="2502375"/>
        <a:ext cx="6263640" cy="499937"/>
      </dsp:txXfrm>
    </dsp:sp>
    <dsp:sp modelId="{BAB19DAE-4AA7-4A96-A58D-27C24303F4D9}">
      <dsp:nvSpPr>
        <dsp:cNvPr id="0" name=""/>
        <dsp:cNvSpPr/>
      </dsp:nvSpPr>
      <dsp:spPr>
        <a:xfrm>
          <a:off x="0" y="3002312"/>
          <a:ext cx="626364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268953F-3A58-4E1A-B7FA-2B27EF5D1506}">
      <dsp:nvSpPr>
        <dsp:cNvPr id="0" name=""/>
        <dsp:cNvSpPr/>
      </dsp:nvSpPr>
      <dsp:spPr>
        <a:xfrm>
          <a:off x="0" y="3002312"/>
          <a:ext cx="6263640" cy="4999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t>1.Functional testing</a:t>
          </a:r>
        </a:p>
      </dsp:txBody>
      <dsp:txXfrm>
        <a:off x="0" y="3002312"/>
        <a:ext cx="6263640" cy="499937"/>
      </dsp:txXfrm>
    </dsp:sp>
    <dsp:sp modelId="{003A3FA9-8CAD-429B-B106-5E3AF479EF2A}">
      <dsp:nvSpPr>
        <dsp:cNvPr id="0" name=""/>
        <dsp:cNvSpPr/>
      </dsp:nvSpPr>
      <dsp:spPr>
        <a:xfrm>
          <a:off x="0" y="3502250"/>
          <a:ext cx="626364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05A284F-D091-46AB-841A-41ED8E56CEBE}">
      <dsp:nvSpPr>
        <dsp:cNvPr id="0" name=""/>
        <dsp:cNvSpPr/>
      </dsp:nvSpPr>
      <dsp:spPr>
        <a:xfrm>
          <a:off x="0" y="3502250"/>
          <a:ext cx="6263640" cy="4999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endParaRPr lang="en-US" sz="1800" kern="1200">
            <a:latin typeface="Calibri Light" panose="020F0302020204030204"/>
          </a:endParaRPr>
        </a:p>
      </dsp:txBody>
      <dsp:txXfrm>
        <a:off x="0" y="3502250"/>
        <a:ext cx="6263640" cy="499937"/>
      </dsp:txXfrm>
    </dsp:sp>
    <dsp:sp modelId="{168FED66-BD5A-411D-B33F-BE09CC679451}">
      <dsp:nvSpPr>
        <dsp:cNvPr id="0" name=""/>
        <dsp:cNvSpPr/>
      </dsp:nvSpPr>
      <dsp:spPr>
        <a:xfrm>
          <a:off x="0" y="4002187"/>
          <a:ext cx="626364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8DE4A41-0786-47F3-BB55-41F370E1DCB3}">
      <dsp:nvSpPr>
        <dsp:cNvPr id="0" name=""/>
        <dsp:cNvSpPr/>
      </dsp:nvSpPr>
      <dsp:spPr>
        <a:xfrm>
          <a:off x="0" y="4002187"/>
          <a:ext cx="6263640" cy="4999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t>Test design techniques</a:t>
          </a:r>
        </a:p>
      </dsp:txBody>
      <dsp:txXfrm>
        <a:off x="0" y="4002187"/>
        <a:ext cx="6263640" cy="499937"/>
      </dsp:txXfrm>
    </dsp:sp>
    <dsp:sp modelId="{D92A7754-EB70-4605-A150-AB6C9C6B180D}">
      <dsp:nvSpPr>
        <dsp:cNvPr id="0" name=""/>
        <dsp:cNvSpPr/>
      </dsp:nvSpPr>
      <dsp:spPr>
        <a:xfrm>
          <a:off x="0" y="4502125"/>
          <a:ext cx="626364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3C4A1B3-BBCE-4E1D-A706-67EAADA58C5D}">
      <dsp:nvSpPr>
        <dsp:cNvPr id="0" name=""/>
        <dsp:cNvSpPr/>
      </dsp:nvSpPr>
      <dsp:spPr>
        <a:xfrm>
          <a:off x="0" y="4502125"/>
          <a:ext cx="6263640" cy="4999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t>1.White box technique – Statement coverage, Branch coverage.</a:t>
          </a:r>
        </a:p>
      </dsp:txBody>
      <dsp:txXfrm>
        <a:off x="0" y="4502125"/>
        <a:ext cx="6263640" cy="499937"/>
      </dsp:txXfrm>
    </dsp:sp>
    <dsp:sp modelId="{16BE0849-075E-4A5B-97AE-CE994D84A126}">
      <dsp:nvSpPr>
        <dsp:cNvPr id="0" name=""/>
        <dsp:cNvSpPr/>
      </dsp:nvSpPr>
      <dsp:spPr>
        <a:xfrm>
          <a:off x="0" y="5002062"/>
          <a:ext cx="626364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01E8E2-808D-4E2B-84CB-4C83A25972FB}">
      <dsp:nvSpPr>
        <dsp:cNvPr id="0" name=""/>
        <dsp:cNvSpPr/>
      </dsp:nvSpPr>
      <dsp:spPr>
        <a:xfrm>
          <a:off x="0" y="5002062"/>
          <a:ext cx="6263640" cy="4999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t>2.Black box technique – BVA and ECP.</a:t>
          </a:r>
        </a:p>
      </dsp:txBody>
      <dsp:txXfrm>
        <a:off x="0" y="5002062"/>
        <a:ext cx="6263640" cy="49993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3AFC35-765E-4CA1-A6FA-C3D03FC9B918}">
      <dsp:nvSpPr>
        <dsp:cNvPr id="0" name=""/>
        <dsp:cNvSpPr/>
      </dsp:nvSpPr>
      <dsp:spPr>
        <a:xfrm>
          <a:off x="0" y="0"/>
          <a:ext cx="5324094" cy="2477109"/>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l" defTabSz="933450">
            <a:lnSpc>
              <a:spcPct val="90000"/>
            </a:lnSpc>
            <a:spcBef>
              <a:spcPct val="0"/>
            </a:spcBef>
            <a:spcAft>
              <a:spcPct val="35000"/>
            </a:spcAft>
          </a:pPr>
          <a:r>
            <a:rPr lang="en-US" sz="2100" kern="1200"/>
            <a:t>Data-driven testing (DDT) is a testing where data that is external to your functional tests and is loaded and used to extend your automated test cases.</a:t>
          </a:r>
        </a:p>
      </dsp:txBody>
      <dsp:txXfrm>
        <a:off x="72552" y="72552"/>
        <a:ext cx="2763808" cy="2332005"/>
      </dsp:txXfrm>
    </dsp:sp>
    <dsp:sp modelId="{741BA569-5E3F-458A-9A10-71BD65DD748C}">
      <dsp:nvSpPr>
        <dsp:cNvPr id="0" name=""/>
        <dsp:cNvSpPr/>
      </dsp:nvSpPr>
      <dsp:spPr>
        <a:xfrm>
          <a:off x="939545" y="3027578"/>
          <a:ext cx="5324094" cy="2477109"/>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l" defTabSz="933450">
            <a:lnSpc>
              <a:spcPct val="90000"/>
            </a:lnSpc>
            <a:spcBef>
              <a:spcPct val="0"/>
            </a:spcBef>
            <a:spcAft>
              <a:spcPct val="35000"/>
            </a:spcAft>
          </a:pPr>
          <a:r>
            <a:rPr lang="en-US" sz="2100" kern="1200"/>
            <a:t>The jars that we used for DDT are </a:t>
          </a:r>
        </a:p>
        <a:p>
          <a:pPr marL="171450" lvl="1" indent="-171450" algn="l" defTabSz="711200">
            <a:lnSpc>
              <a:spcPct val="100000"/>
            </a:lnSpc>
            <a:spcBef>
              <a:spcPct val="0"/>
            </a:spcBef>
            <a:spcAft>
              <a:spcPct val="15000"/>
            </a:spcAft>
            <a:buChar char="••"/>
          </a:pPr>
          <a:r>
            <a:rPr lang="en-US" sz="1600" kern="1200"/>
            <a:t>JXL 2.6 jar</a:t>
          </a:r>
        </a:p>
        <a:p>
          <a:pPr marL="171450" lvl="1" indent="-171450" algn="l" defTabSz="711200">
            <a:lnSpc>
              <a:spcPct val="100000"/>
            </a:lnSpc>
            <a:spcBef>
              <a:spcPct val="0"/>
            </a:spcBef>
            <a:spcAft>
              <a:spcPct val="15000"/>
            </a:spcAft>
            <a:buChar char="••"/>
          </a:pPr>
          <a:r>
            <a:rPr lang="en-US" sz="1600" kern="1200"/>
            <a:t>Testng 6.11 jar</a:t>
          </a:r>
        </a:p>
        <a:p>
          <a:pPr marL="171450" lvl="1" indent="-171450" algn="l" defTabSz="711200">
            <a:lnSpc>
              <a:spcPct val="100000"/>
            </a:lnSpc>
            <a:spcBef>
              <a:spcPct val="0"/>
            </a:spcBef>
            <a:spcAft>
              <a:spcPct val="15000"/>
            </a:spcAft>
            <a:buChar char="••"/>
          </a:pPr>
          <a:r>
            <a:rPr lang="en-US" sz="1600" kern="1200"/>
            <a:t>Selenium 3.141.59 jars</a:t>
          </a:r>
        </a:p>
      </dsp:txBody>
      <dsp:txXfrm>
        <a:off x="1012097" y="3100130"/>
        <a:ext cx="2629322" cy="2332005"/>
      </dsp:txXfrm>
    </dsp:sp>
    <dsp:sp modelId="{5F327136-535D-42DE-9654-FED3F341B278}">
      <dsp:nvSpPr>
        <dsp:cNvPr id="0" name=""/>
        <dsp:cNvSpPr/>
      </dsp:nvSpPr>
      <dsp:spPr>
        <a:xfrm>
          <a:off x="3713972" y="1947283"/>
          <a:ext cx="1610121" cy="1610121"/>
        </a:xfrm>
        <a:prstGeom prst="downArrow">
          <a:avLst>
            <a:gd name="adj1" fmla="val 55000"/>
            <a:gd name="adj2" fmla="val 45000"/>
          </a:avLst>
        </a:prstGeom>
        <a:solidFill>
          <a:schemeClr val="accent6">
            <a:alpha val="90000"/>
            <a:tint val="40000"/>
            <a:hueOff val="0"/>
            <a:satOff val="0"/>
            <a:lumOff val="0"/>
            <a:alphaOff val="0"/>
          </a:schemeClr>
        </a:solidFill>
        <a:ln w="12700" cap="flat" cmpd="sng" algn="ctr">
          <a:solidFill>
            <a:schemeClr val="accent6">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en-US" sz="3600" kern="1200"/>
        </a:p>
      </dsp:txBody>
      <dsp:txXfrm>
        <a:off x="4076249" y="1947283"/>
        <a:ext cx="885567" cy="1211616"/>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sv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6/30/2022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28523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6/30/2022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3856694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6/30/2022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8266784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6/30/2022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8540916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6/30/2022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1183086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6/30/2022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7197640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6/30/2022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137683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6/30/2022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6117251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6/30/2022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1433221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6/30/2022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0061158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6/30/2022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4650094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6/30/2022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3586641157"/>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2.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8" Type="http://schemas.openxmlformats.org/officeDocument/2006/relationships/hyperlink" Target="https://github.com/Billing-console/Billing/blob/main/src/cbt/CompatabilityTesting.java" TargetMode="External"/><Relationship Id="rId13" Type="http://schemas.openxmlformats.org/officeDocument/2006/relationships/image" Target="../media/image2.png"/><Relationship Id="rId3" Type="http://schemas.openxmlformats.org/officeDocument/2006/relationships/hyperlink" Target="https://github.com/Billing-console/Billing/raw/main/Billing%20SRS.docx" TargetMode="External"/><Relationship Id="rId7" Type="http://schemas.openxmlformats.org/officeDocument/2006/relationships/hyperlink" Target="https://github.com/Billing-console/Billing/blob/main/src/facebook/LoginDDT.java" TargetMode="External"/><Relationship Id="rId12" Type="http://schemas.openxmlformats.org/officeDocument/2006/relationships/hyperlink" Target="https://github.com/Billing-console/Billing/raw/main/Billing%20ppt.pptx" TargetMode="External"/><Relationship Id="rId2" Type="http://schemas.openxmlformats.org/officeDocument/2006/relationships/hyperlink" Target="https://github.com/Billing-console/Billing/blob/main/src/project/MyBill.java" TargetMode="External"/><Relationship Id="rId1" Type="http://schemas.openxmlformats.org/officeDocument/2006/relationships/slideLayout" Target="../slideLayouts/slideLayout2.xml"/><Relationship Id="rId6" Type="http://schemas.openxmlformats.org/officeDocument/2006/relationships/hyperlink" Target="https://github.com/Billing-console/Billing/raw/main/Billing%20Manual%20Testing.xlsx" TargetMode="External"/><Relationship Id="rId11" Type="http://schemas.openxmlformats.org/officeDocument/2006/relationships/hyperlink" Target="https://github.com/Billing-console/Billing/blob/main/src/pom/Testcase1.java" TargetMode="External"/><Relationship Id="rId5" Type="http://schemas.openxmlformats.org/officeDocument/2006/relationships/hyperlink" Target="https://github.com/Billing-console/Billing/raw/main/Test%20plan%20for%20BILLING.docx" TargetMode="External"/><Relationship Id="rId10" Type="http://schemas.openxmlformats.org/officeDocument/2006/relationships/hyperlink" Target="https://github.com/Billing-console/Billing/blob/main/src/pom/SignUp.java" TargetMode="External"/><Relationship Id="rId4" Type="http://schemas.openxmlformats.org/officeDocument/2006/relationships/hyperlink" Target="https://github.com/Billing-console/Billing/raw/main/Application%20work%20flow.pptx" TargetMode="External"/><Relationship Id="rId9" Type="http://schemas.openxmlformats.org/officeDocument/2006/relationships/hyperlink" Target="https://github.com/Billing-console/Billing/blob/main/testng.xml" TargetMode="External"/></Relationships>
</file>

<file path=ppt/slides/_rels/slide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2">
            <a:extLst>
              <a:ext uri="{FF2B5EF4-FFF2-40B4-BE49-F238E27FC236}">
                <a16:creationId xmlns:a16="http://schemas.microsoft.com/office/drawing/2014/main" id="{6FD2B106-31C7-446F-B4D3-C9EE8CEB5BD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0"/>
            <a:ext cx="12191996" cy="6858000"/>
          </a:xfrm>
          <a:prstGeom prst="rect">
            <a:avLst/>
          </a:prstGeom>
          <a:ln w="0">
            <a:noFill/>
            <a:prstDash val="solid"/>
            <a:round/>
            <a:headEnd/>
            <a:tailEnd/>
          </a:ln>
        </p:spPr>
        <p:txBody>
          <a:bodyPr rtlCol="0" anchor="ctr"/>
          <a:lstStyle/>
          <a:p>
            <a:pPr algn="ctr" defTabSz="457200"/>
            <a:endParaRPr lang="en-US">
              <a:solidFill>
                <a:schemeClr val="tx1"/>
              </a:solidFill>
            </a:endParaRPr>
          </a:p>
        </p:txBody>
      </p:sp>
      <p:sp>
        <p:nvSpPr>
          <p:cNvPr id="18" name="Rectangle 14">
            <a:extLst>
              <a:ext uri="{FF2B5EF4-FFF2-40B4-BE49-F238E27FC236}">
                <a16:creationId xmlns:a16="http://schemas.microsoft.com/office/drawing/2014/main" id="{1D7678B8-0AAC-460B-8CDB-C43156BBAA9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0"/>
            <a:ext cx="12191996" cy="6858000"/>
          </a:xfrm>
          <a:prstGeom prst="rect">
            <a:avLst/>
          </a:prstGeom>
          <a:solidFill>
            <a:schemeClr val="accent1">
              <a:lumMod val="50000"/>
              <a:alpha val="25000"/>
            </a:schemeClr>
          </a:solidFill>
          <a:ln w="0">
            <a:noFill/>
            <a:prstDash val="solid"/>
            <a:round/>
            <a:headEnd/>
            <a:tailEnd/>
          </a:ln>
        </p:spPr>
        <p:txBody>
          <a:bodyPr rtlCol="0" anchor="ctr"/>
          <a:lstStyle/>
          <a:p>
            <a:pPr algn="ctr" defTabSz="457200"/>
            <a:endParaRPr lang="en-US">
              <a:solidFill>
                <a:schemeClr val="tx1"/>
              </a:solidFill>
            </a:endParaRPr>
          </a:p>
        </p:txBody>
      </p:sp>
      <p:sp>
        <p:nvSpPr>
          <p:cNvPr id="3" name="Title 2"/>
          <p:cNvSpPr>
            <a:spLocks noGrp="1"/>
          </p:cNvSpPr>
          <p:nvPr>
            <p:ph type="ctrTitle"/>
          </p:nvPr>
        </p:nvSpPr>
        <p:spPr>
          <a:xfrm>
            <a:off x="766761" y="643468"/>
            <a:ext cx="5292727" cy="4242858"/>
          </a:xfrm>
        </p:spPr>
        <p:txBody>
          <a:bodyPr anchor="b">
            <a:normAutofit/>
          </a:bodyPr>
          <a:lstStyle/>
          <a:p>
            <a:pPr algn="l"/>
            <a:r>
              <a:rPr lang="en-US" sz="8800"/>
              <a:t>Project Billing</a:t>
            </a:r>
          </a:p>
        </p:txBody>
      </p:sp>
      <p:sp>
        <p:nvSpPr>
          <p:cNvPr id="4" name="Subtitle 3"/>
          <p:cNvSpPr>
            <a:spLocks noGrp="1"/>
          </p:cNvSpPr>
          <p:nvPr>
            <p:ph type="subTitle" idx="1"/>
          </p:nvPr>
        </p:nvSpPr>
        <p:spPr>
          <a:xfrm>
            <a:off x="766761" y="5019676"/>
            <a:ext cx="5292727" cy="1066799"/>
          </a:xfrm>
        </p:spPr>
        <p:txBody>
          <a:bodyPr vert="horz" lIns="91440" tIns="45720" rIns="91440" bIns="45720" rtlCol="0" anchor="t">
            <a:normAutofit/>
          </a:bodyPr>
          <a:lstStyle/>
          <a:p>
            <a:pPr algn="l"/>
            <a:endParaRPr lang="en-US" sz="2000">
              <a:solidFill>
                <a:schemeClr val="tx1">
                  <a:alpha val="60000"/>
                </a:schemeClr>
              </a:solidFill>
            </a:endParaRPr>
          </a:p>
        </p:txBody>
      </p:sp>
      <p:sp>
        <p:nvSpPr>
          <p:cNvPr id="19" name="Freeform 6">
            <a:extLst>
              <a:ext uri="{FF2B5EF4-FFF2-40B4-BE49-F238E27FC236}">
                <a16:creationId xmlns:a16="http://schemas.microsoft.com/office/drawing/2014/main" id="{1F0D9B0E-E48B-450C-9134-0435D96D0BA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502207" y="61344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rgbClr val="FFFFFF"/>
          </a:solidFill>
          <a:ln w="0">
            <a:noFill/>
            <a:prstDash val="solid"/>
            <a:round/>
            <a:headEnd/>
            <a:tailEnd/>
          </a:ln>
        </p:spPr>
      </p:sp>
      <p:pic>
        <p:nvPicPr>
          <p:cNvPr id="8" name="Graphic 7" descr="Money">
            <a:extLst>
              <a:ext uri="{FF2B5EF4-FFF2-40B4-BE49-F238E27FC236}">
                <a16:creationId xmlns:a16="http://schemas.microsoft.com/office/drawing/2014/main" id="{C87FEDD6-5C4F-0101-B144-28E7E06F26F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 xmlns:asvg="http://schemas.microsoft.com/office/drawing/2016/SVG/main" r:embed="rId3"/>
              </a:ext>
            </a:extLst>
          </a:blip>
          <a:stretch>
            <a:fillRect/>
          </a:stretch>
        </p:blipFill>
        <p:spPr>
          <a:xfrm>
            <a:off x="7499994" y="1608058"/>
            <a:ext cx="3240000" cy="3240000"/>
          </a:xfrm>
          <a:prstGeom prst="rect">
            <a:avLst/>
          </a:prstGeom>
        </p:spPr>
      </p:pic>
      <p:pic>
        <p:nvPicPr>
          <p:cNvPr id="2" name="Picture 4" descr="Text, logo&#10;&#10;Description automatically generated">
            <a:extLst>
              <a:ext uri="{FF2B5EF4-FFF2-40B4-BE49-F238E27FC236}">
                <a16:creationId xmlns:a16="http://schemas.microsoft.com/office/drawing/2014/main" id="{9C387302-8108-BE8D-0956-D78F5853922D}"/>
              </a:ext>
            </a:extLst>
          </p:cNvPr>
          <p:cNvPicPr>
            <a:picLocks noChangeAspect="1"/>
          </p:cNvPicPr>
          <p:nvPr/>
        </p:nvPicPr>
        <p:blipFill rotWithShape="1">
          <a:blip r:embed="rId4"/>
          <a:srcRect l="939" t="30508" r="469" b="28813"/>
          <a:stretch/>
        </p:blipFill>
        <p:spPr>
          <a:xfrm>
            <a:off x="9117013" y="5738813"/>
            <a:ext cx="2657613" cy="910529"/>
          </a:xfrm>
          <a:prstGeom prst="rect">
            <a:avLst/>
          </a:prstGeom>
        </p:spPr>
      </p:pic>
    </p:spTree>
    <p:extLst>
      <p:ext uri="{BB962C8B-B14F-4D97-AF65-F5344CB8AC3E}">
        <p14:creationId xmlns:p14="http://schemas.microsoft.com/office/powerpoint/2010/main" val="407093305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8">
            <a:extLst>
              <a:ext uri="{FF2B5EF4-FFF2-40B4-BE49-F238E27FC236}">
                <a16:creationId xmlns:a16="http://schemas.microsoft.com/office/drawing/2014/main" id="{22F15A2D-2324-487D-A02A-BF46C5C580E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17A7F34E-D418-47E2-9F86-2C45BBC3121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Right Triangle 12">
            <a:extLst>
              <a:ext uri="{FF2B5EF4-FFF2-40B4-BE49-F238E27FC236}">
                <a16:creationId xmlns:a16="http://schemas.microsoft.com/office/drawing/2014/main" id="{2AEAFA59-923A-4F54-8B49-44C970BCC32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Graphical user interface, text, application&#10;&#10;Description automatically generated">
            <a:extLst>
              <a:ext uri="{FF2B5EF4-FFF2-40B4-BE49-F238E27FC236}">
                <a16:creationId xmlns:a16="http://schemas.microsoft.com/office/drawing/2014/main" id="{BF240022-6B84-0B92-2465-63F2F3287182}"/>
              </a:ext>
            </a:extLst>
          </p:cNvPr>
          <p:cNvPicPr>
            <a:picLocks noChangeAspect="1"/>
          </p:cNvPicPr>
          <p:nvPr/>
        </p:nvPicPr>
        <p:blipFill>
          <a:blip r:embed="rId2"/>
          <a:stretch>
            <a:fillRect/>
          </a:stretch>
        </p:blipFill>
        <p:spPr>
          <a:xfrm>
            <a:off x="962163" y="1200955"/>
            <a:ext cx="7746709" cy="4414515"/>
          </a:xfrm>
          <a:prstGeom prst="rect">
            <a:avLst/>
          </a:prstGeom>
        </p:spPr>
      </p:pic>
      <p:pic>
        <p:nvPicPr>
          <p:cNvPr id="3" name="Picture 4" descr="Text, logo&#10;&#10;Description automatically generated">
            <a:extLst>
              <a:ext uri="{FF2B5EF4-FFF2-40B4-BE49-F238E27FC236}">
                <a16:creationId xmlns:a16="http://schemas.microsoft.com/office/drawing/2014/main" id="{D522EA1A-51A8-204B-1B34-D90E5678562C}"/>
              </a:ext>
            </a:extLst>
          </p:cNvPr>
          <p:cNvPicPr>
            <a:picLocks noChangeAspect="1"/>
          </p:cNvPicPr>
          <p:nvPr/>
        </p:nvPicPr>
        <p:blipFill rotWithShape="1">
          <a:blip r:embed="rId3"/>
          <a:srcRect l="939" t="30508" r="469" b="28813"/>
          <a:stretch/>
        </p:blipFill>
        <p:spPr>
          <a:xfrm>
            <a:off x="9117013" y="5738813"/>
            <a:ext cx="2657613" cy="910529"/>
          </a:xfrm>
          <a:prstGeom prst="rect">
            <a:avLst/>
          </a:prstGeom>
        </p:spPr>
      </p:pic>
    </p:spTree>
    <p:extLst>
      <p:ext uri="{BB962C8B-B14F-4D97-AF65-F5344CB8AC3E}">
        <p14:creationId xmlns:p14="http://schemas.microsoft.com/office/powerpoint/2010/main" val="205813830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CC231C8-C761-4B31-9B1C-C6D19248C6B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15482002-B43C-5FCF-34FF-1AD360470D65}"/>
              </a:ext>
            </a:extLst>
          </p:cNvPr>
          <p:cNvSpPr>
            <a:spLocks noGrp="1"/>
          </p:cNvSpPr>
          <p:nvPr>
            <p:ph type="title"/>
          </p:nvPr>
        </p:nvSpPr>
        <p:spPr>
          <a:xfrm>
            <a:off x="838200" y="557189"/>
            <a:ext cx="3374136" cy="5567891"/>
          </a:xfrm>
        </p:spPr>
        <p:txBody>
          <a:bodyPr>
            <a:normAutofit/>
          </a:bodyPr>
          <a:lstStyle/>
          <a:p>
            <a:r>
              <a:rPr lang="en-US" sz="5200">
                <a:cs typeface="Calibri Light"/>
              </a:rPr>
              <a:t>Test Strategy</a:t>
            </a:r>
          </a:p>
        </p:txBody>
      </p:sp>
      <p:graphicFrame>
        <p:nvGraphicFramePr>
          <p:cNvPr id="6" name="Subtitle 3">
            <a:extLst>
              <a:ext uri="{FF2B5EF4-FFF2-40B4-BE49-F238E27FC236}">
                <a16:creationId xmlns:a16="http://schemas.microsoft.com/office/drawing/2014/main" id="{73310684-E9DC-5A93-5B0F-FF7CCB6C7FC2}"/>
              </a:ext>
            </a:extLst>
          </p:cNvPr>
          <p:cNvGraphicFramePr>
            <a:graphicFrameLocks noGrp="1"/>
          </p:cNvGraphicFramePr>
          <p:nvPr>
            <p:ph idx="1"/>
            <p:extLst>
              <p:ext uri="{D42A27DB-BD31-4B8C-83A1-F6EECF244321}">
                <p14:modId xmlns:p14="http://schemas.microsoft.com/office/powerpoint/2010/main" val="3275537167"/>
              </p:ext>
            </p:extLst>
          </p:nvPr>
        </p:nvGraphicFramePr>
        <p:xfrm>
          <a:off x="5093208" y="620392"/>
          <a:ext cx="626364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9" name="Picture 4" descr="Text, logo&#10;&#10;Description automatically generated">
            <a:extLst>
              <a:ext uri="{FF2B5EF4-FFF2-40B4-BE49-F238E27FC236}">
                <a16:creationId xmlns:a16="http://schemas.microsoft.com/office/drawing/2014/main" id="{853050A5-79A0-C0AD-3A60-022D21A427CC}"/>
              </a:ext>
            </a:extLst>
          </p:cNvPr>
          <p:cNvPicPr>
            <a:picLocks noChangeAspect="1"/>
          </p:cNvPicPr>
          <p:nvPr/>
        </p:nvPicPr>
        <p:blipFill rotWithShape="1">
          <a:blip r:embed="rId7"/>
          <a:srcRect l="939" t="30508" r="469" b="28813"/>
          <a:stretch/>
        </p:blipFill>
        <p:spPr>
          <a:xfrm>
            <a:off x="9117013" y="5738813"/>
            <a:ext cx="2657613" cy="910529"/>
          </a:xfrm>
          <a:prstGeom prst="rect">
            <a:avLst/>
          </a:prstGeom>
        </p:spPr>
      </p:pic>
    </p:spTree>
    <p:extLst>
      <p:ext uri="{BB962C8B-B14F-4D97-AF65-F5344CB8AC3E}">
        <p14:creationId xmlns:p14="http://schemas.microsoft.com/office/powerpoint/2010/main" val="322982511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2F15A2D-2324-487D-A02A-BF46C5C580E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17A7F34E-D418-47E2-9F86-2C45BBC3121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ight Triangle 11">
            <a:extLst>
              <a:ext uri="{FF2B5EF4-FFF2-40B4-BE49-F238E27FC236}">
                <a16:creationId xmlns:a16="http://schemas.microsoft.com/office/drawing/2014/main" id="{2AEAFA59-923A-4F54-8B49-44C970BCC32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Table, timeline&#10;&#10;Description automatically generated">
            <a:extLst>
              <a:ext uri="{FF2B5EF4-FFF2-40B4-BE49-F238E27FC236}">
                <a16:creationId xmlns:a16="http://schemas.microsoft.com/office/drawing/2014/main" id="{7370E296-BA6B-B979-81FB-C7F8947CBFCF}"/>
              </a:ext>
            </a:extLst>
          </p:cNvPr>
          <p:cNvPicPr>
            <a:picLocks noChangeAspect="1"/>
          </p:cNvPicPr>
          <p:nvPr/>
        </p:nvPicPr>
        <p:blipFill>
          <a:blip r:embed="rId2"/>
          <a:stretch>
            <a:fillRect/>
          </a:stretch>
        </p:blipFill>
        <p:spPr>
          <a:xfrm>
            <a:off x="962163" y="1103566"/>
            <a:ext cx="7746709" cy="4609293"/>
          </a:xfrm>
          <a:prstGeom prst="rect">
            <a:avLst/>
          </a:prstGeom>
        </p:spPr>
      </p:pic>
      <p:pic>
        <p:nvPicPr>
          <p:cNvPr id="4" name="Picture 4" descr="Text, logo&#10;&#10;Description automatically generated">
            <a:extLst>
              <a:ext uri="{FF2B5EF4-FFF2-40B4-BE49-F238E27FC236}">
                <a16:creationId xmlns:a16="http://schemas.microsoft.com/office/drawing/2014/main" id="{F4E022F5-3CF9-E275-22EF-93EB3F367838}"/>
              </a:ext>
            </a:extLst>
          </p:cNvPr>
          <p:cNvPicPr>
            <a:picLocks noChangeAspect="1"/>
          </p:cNvPicPr>
          <p:nvPr/>
        </p:nvPicPr>
        <p:blipFill rotWithShape="1">
          <a:blip r:embed="rId3"/>
          <a:srcRect l="939" t="30508" r="469" b="28813"/>
          <a:stretch/>
        </p:blipFill>
        <p:spPr>
          <a:xfrm>
            <a:off x="9117013" y="5738813"/>
            <a:ext cx="2657613" cy="910529"/>
          </a:xfrm>
          <a:prstGeom prst="rect">
            <a:avLst/>
          </a:prstGeom>
        </p:spPr>
      </p:pic>
    </p:spTree>
    <p:extLst>
      <p:ext uri="{BB962C8B-B14F-4D97-AF65-F5344CB8AC3E}">
        <p14:creationId xmlns:p14="http://schemas.microsoft.com/office/powerpoint/2010/main" val="307163378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3C98ABE-055B-441F-B07E-44F97F083C3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9FDB030-9B49-4CED-8CCD-4D99382388A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Graphical user interface, text, application&#10;&#10;Description automatically generated">
            <a:extLst>
              <a:ext uri="{FF2B5EF4-FFF2-40B4-BE49-F238E27FC236}">
                <a16:creationId xmlns:a16="http://schemas.microsoft.com/office/drawing/2014/main" id="{6FA381D9-AB8F-95FD-2411-0E1FD9F8501C}"/>
              </a:ext>
            </a:extLst>
          </p:cNvPr>
          <p:cNvPicPr>
            <a:picLocks noChangeAspect="1"/>
          </p:cNvPicPr>
          <p:nvPr/>
        </p:nvPicPr>
        <p:blipFill>
          <a:blip r:embed="rId2"/>
          <a:stretch>
            <a:fillRect/>
          </a:stretch>
        </p:blipFill>
        <p:spPr>
          <a:xfrm>
            <a:off x="643467" y="610924"/>
            <a:ext cx="10905066" cy="5492376"/>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Text, logo&#10;&#10;Description automatically generated">
            <a:extLst>
              <a:ext uri="{FF2B5EF4-FFF2-40B4-BE49-F238E27FC236}">
                <a16:creationId xmlns:a16="http://schemas.microsoft.com/office/drawing/2014/main" id="{EC233B4E-9E39-EC1E-A660-A8E811A9165B}"/>
              </a:ext>
            </a:extLst>
          </p:cNvPr>
          <p:cNvPicPr>
            <a:picLocks noChangeAspect="1"/>
          </p:cNvPicPr>
          <p:nvPr/>
        </p:nvPicPr>
        <p:blipFill rotWithShape="1">
          <a:blip r:embed="rId3"/>
          <a:srcRect l="939" t="30508" r="469" b="28813"/>
          <a:stretch/>
        </p:blipFill>
        <p:spPr>
          <a:xfrm>
            <a:off x="9205913" y="5865813"/>
            <a:ext cx="2657613" cy="910529"/>
          </a:xfrm>
          <a:prstGeom prst="rect">
            <a:avLst/>
          </a:prstGeom>
        </p:spPr>
      </p:pic>
    </p:spTree>
    <p:extLst>
      <p:ext uri="{BB962C8B-B14F-4D97-AF65-F5344CB8AC3E}">
        <p14:creationId xmlns:p14="http://schemas.microsoft.com/office/powerpoint/2010/main" val="28420919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BA79A7CF-01AF-4178-9369-94E0C90EB04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p:cNvSpPr>
            <a:spLocks noGrp="1"/>
          </p:cNvSpPr>
          <p:nvPr>
            <p:ph type="title"/>
          </p:nvPr>
        </p:nvSpPr>
        <p:spPr>
          <a:xfrm>
            <a:off x="9267909" y="2023110"/>
            <a:ext cx="2469624" cy="2846070"/>
          </a:xfrm>
        </p:spPr>
        <p:txBody>
          <a:bodyPr vert="horz" lIns="91440" tIns="45720" rIns="91440" bIns="45720" rtlCol="0" anchor="ctr">
            <a:normAutofit/>
          </a:bodyPr>
          <a:lstStyle/>
          <a:p>
            <a:r>
              <a:rPr lang="en-US" sz="3700" kern="1200">
                <a:solidFill>
                  <a:schemeClr val="tx1"/>
                </a:solidFill>
                <a:latin typeface="+mj-lt"/>
                <a:ea typeface="+mj-ea"/>
                <a:cs typeface="+mj-cs"/>
              </a:rPr>
              <a:t>Test Scenarios</a:t>
            </a:r>
          </a:p>
        </p:txBody>
      </p:sp>
      <p:sp>
        <p:nvSpPr>
          <p:cNvPr id="6" name="Rectangle 9">
            <a:extLst>
              <a:ext uri="{FF2B5EF4-FFF2-40B4-BE49-F238E27FC236}">
                <a16:creationId xmlns:a16="http://schemas.microsoft.com/office/drawing/2014/main" id="{99413ED5-9ED4-4772-BCE4-2BCAE6B12E3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357C93-F0CB-4A1C-8F77-4E906378981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0F533E9-6690-41A8-A372-4C6C622D028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Table 1"/>
          <p:cNvGraphicFramePr>
            <a:graphicFrameLocks noGrp="1"/>
          </p:cNvGraphicFramePr>
          <p:nvPr>
            <p:extLst>
              <p:ext uri="{D42A27DB-BD31-4B8C-83A1-F6EECF244321}">
                <p14:modId xmlns:p14="http://schemas.microsoft.com/office/powerpoint/2010/main" val="2691128622"/>
              </p:ext>
            </p:extLst>
          </p:nvPr>
        </p:nvGraphicFramePr>
        <p:xfrm>
          <a:off x="545238" y="2560182"/>
          <a:ext cx="7608307" cy="1808595"/>
        </p:xfrm>
        <a:graphic>
          <a:graphicData uri="http://schemas.openxmlformats.org/drawingml/2006/table">
            <a:tbl>
              <a:tblPr>
                <a:solidFill>
                  <a:schemeClr val="accent1">
                    <a:lumMod val="20000"/>
                    <a:lumOff val="80000"/>
                  </a:schemeClr>
                </a:solidFill>
                <a:tableStyleId>{5C22544A-7EE6-4342-B048-85BDC9FD1C3A}</a:tableStyleId>
              </a:tblPr>
              <a:tblGrid>
                <a:gridCol w="688323">
                  <a:extLst>
                    <a:ext uri="{9D8B030D-6E8A-4147-A177-3AD203B41FA5}">
                      <a16:colId xmlns:a16="http://schemas.microsoft.com/office/drawing/2014/main" val="2689348203"/>
                    </a:ext>
                  </a:extLst>
                </a:gridCol>
                <a:gridCol w="1298453">
                  <a:extLst>
                    <a:ext uri="{9D8B030D-6E8A-4147-A177-3AD203B41FA5}">
                      <a16:colId xmlns:a16="http://schemas.microsoft.com/office/drawing/2014/main" val="3313951966"/>
                    </a:ext>
                  </a:extLst>
                </a:gridCol>
                <a:gridCol w="986469">
                  <a:extLst>
                    <a:ext uri="{9D8B030D-6E8A-4147-A177-3AD203B41FA5}">
                      <a16:colId xmlns:a16="http://schemas.microsoft.com/office/drawing/2014/main" val="2445034011"/>
                    </a:ext>
                  </a:extLst>
                </a:gridCol>
                <a:gridCol w="2077154">
                  <a:extLst>
                    <a:ext uri="{9D8B030D-6E8A-4147-A177-3AD203B41FA5}">
                      <a16:colId xmlns:a16="http://schemas.microsoft.com/office/drawing/2014/main" val="462503024"/>
                    </a:ext>
                  </a:extLst>
                </a:gridCol>
                <a:gridCol w="1243101">
                  <a:extLst>
                    <a:ext uri="{9D8B030D-6E8A-4147-A177-3AD203B41FA5}">
                      <a16:colId xmlns:a16="http://schemas.microsoft.com/office/drawing/2014/main" val="1853106863"/>
                    </a:ext>
                  </a:extLst>
                </a:gridCol>
                <a:gridCol w="1314807">
                  <a:extLst>
                    <a:ext uri="{9D8B030D-6E8A-4147-A177-3AD203B41FA5}">
                      <a16:colId xmlns:a16="http://schemas.microsoft.com/office/drawing/2014/main" val="3003594416"/>
                    </a:ext>
                  </a:extLst>
                </a:gridCol>
              </a:tblGrid>
              <a:tr h="307227">
                <a:tc gridSpan="6">
                  <a:txBody>
                    <a:bodyPr/>
                    <a:lstStyle/>
                    <a:p>
                      <a:pPr algn="ctr" fontAlgn="b"/>
                      <a:r>
                        <a:rPr lang="en-US" sz="1300" b="1" u="none" strike="noStrike" cap="none" spc="0">
                          <a:solidFill>
                            <a:schemeClr val="tx1"/>
                          </a:solidFill>
                          <a:effectLst/>
                          <a:latin typeface="Arial"/>
                          <a:cs typeface="Arial"/>
                        </a:rPr>
                        <a:t>Test Scenario- Billing</a:t>
                      </a:r>
                      <a:endParaRPr lang="en-US" sz="1300" b="1" i="0" u="none" strike="noStrike" cap="none" spc="0">
                        <a:solidFill>
                          <a:schemeClr val="tx1"/>
                        </a:solidFill>
                        <a:effectLst/>
                        <a:latin typeface="Arial"/>
                        <a:cs typeface="Arial"/>
                      </a:endParaRPr>
                    </a:p>
                  </a:txBody>
                  <a:tcPr marL="12553" marR="12553" marT="12553" marB="72461" anchor="b">
                    <a:lnL w="12700" cmpd="sng">
                      <a:noFill/>
                      <a:prstDash val="solid"/>
                    </a:lnL>
                    <a:lnR w="12700" cmpd="sng">
                      <a:noFill/>
                      <a:prstDash val="solid"/>
                    </a:lnR>
                    <a:lnT w="12700" cmpd="sng">
                      <a:noFill/>
                      <a:prstDash val="solid"/>
                    </a:lnT>
                    <a:lnB w="12700" cmpd="sng">
                      <a:noFill/>
                      <a:prstDash val="solid"/>
                    </a:lnB>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258457903"/>
                  </a:ext>
                </a:extLst>
              </a:tr>
              <a:tr h="500456">
                <a:tc>
                  <a:txBody>
                    <a:bodyPr/>
                    <a:lstStyle/>
                    <a:p>
                      <a:pPr algn="ctr" fontAlgn="b"/>
                      <a:r>
                        <a:rPr lang="en-US" sz="1300" b="1" u="none" strike="noStrike" cap="none" spc="0">
                          <a:solidFill>
                            <a:schemeClr val="tx1"/>
                          </a:solidFill>
                          <a:effectLst/>
                          <a:latin typeface="Arial"/>
                          <a:cs typeface="Arial"/>
                        </a:rPr>
                        <a:t>Module</a:t>
                      </a:r>
                      <a:endParaRPr lang="en-US" sz="1300" b="1" i="0" u="none" strike="noStrike" cap="none" spc="0">
                        <a:solidFill>
                          <a:schemeClr val="tx1"/>
                        </a:solidFill>
                        <a:effectLst/>
                        <a:latin typeface="Arial"/>
                        <a:cs typeface="Arial"/>
                      </a:endParaRPr>
                    </a:p>
                  </a:txBody>
                  <a:tcPr marL="12553" marR="12553" marT="12553" marB="72461" anchor="b">
                    <a:lnL w="12700" cmpd="sng">
                      <a:noFill/>
                      <a:prstDash val="solid"/>
                    </a:lnL>
                    <a:lnR w="12700" cmpd="sng">
                      <a:noFill/>
                      <a:prstDash val="solid"/>
                    </a:lnR>
                    <a:lnT w="12700" cmpd="sng">
                      <a:noFill/>
                      <a:prstDash val="solid"/>
                    </a:lnT>
                    <a:lnB w="12700" cmpd="sng">
                      <a:noFill/>
                      <a:prstDash val="solid"/>
                    </a:lnB>
                    <a:noFill/>
                  </a:tcPr>
                </a:tc>
                <a:tc>
                  <a:txBody>
                    <a:bodyPr/>
                    <a:lstStyle/>
                    <a:p>
                      <a:pPr algn="ctr" fontAlgn="b"/>
                      <a:r>
                        <a:rPr lang="en-US" sz="1300" b="1" u="none" strike="noStrike" cap="none" spc="0">
                          <a:solidFill>
                            <a:schemeClr val="tx1"/>
                          </a:solidFill>
                          <a:effectLst/>
                          <a:latin typeface="Arial"/>
                          <a:cs typeface="Arial"/>
                        </a:rPr>
                        <a:t>Scenario ID</a:t>
                      </a:r>
                      <a:endParaRPr lang="en-US" sz="1300" b="1" i="0" u="none" strike="noStrike" cap="none" spc="0">
                        <a:solidFill>
                          <a:schemeClr val="tx1"/>
                        </a:solidFill>
                        <a:effectLst/>
                        <a:latin typeface="Arial"/>
                        <a:cs typeface="Arial"/>
                      </a:endParaRPr>
                    </a:p>
                  </a:txBody>
                  <a:tcPr marL="12553" marR="12553" marT="12553" marB="72461" anchor="b">
                    <a:lnL w="12700" cmpd="sng">
                      <a:noFill/>
                      <a:prstDash val="solid"/>
                    </a:lnL>
                    <a:lnR w="12700" cmpd="sng">
                      <a:noFill/>
                      <a:prstDash val="solid"/>
                    </a:lnR>
                    <a:lnT w="12700" cmpd="sng">
                      <a:noFill/>
                      <a:prstDash val="solid"/>
                    </a:lnT>
                    <a:lnB w="12700" cmpd="sng">
                      <a:noFill/>
                      <a:prstDash val="solid"/>
                    </a:lnB>
                    <a:noFill/>
                  </a:tcPr>
                </a:tc>
                <a:tc>
                  <a:txBody>
                    <a:bodyPr/>
                    <a:lstStyle/>
                    <a:p>
                      <a:pPr algn="ctr" fontAlgn="b"/>
                      <a:r>
                        <a:rPr lang="en-US" sz="1300" b="1" u="none" strike="noStrike" cap="none" spc="0">
                          <a:solidFill>
                            <a:schemeClr val="tx1"/>
                          </a:solidFill>
                          <a:effectLst/>
                          <a:latin typeface="Arial"/>
                          <a:cs typeface="Arial"/>
                        </a:rPr>
                        <a:t>Scenario Name</a:t>
                      </a:r>
                      <a:endParaRPr lang="en-US" sz="1300" b="1" i="0" u="none" strike="noStrike" cap="none" spc="0">
                        <a:solidFill>
                          <a:schemeClr val="tx1"/>
                        </a:solidFill>
                        <a:effectLst/>
                        <a:latin typeface="Arial"/>
                        <a:cs typeface="Arial"/>
                      </a:endParaRPr>
                    </a:p>
                  </a:txBody>
                  <a:tcPr marL="12553" marR="12553" marT="12553" marB="72461" anchor="b">
                    <a:lnL w="12700" cmpd="sng">
                      <a:noFill/>
                      <a:prstDash val="solid"/>
                    </a:lnL>
                    <a:lnR w="12700" cmpd="sng">
                      <a:noFill/>
                      <a:prstDash val="solid"/>
                    </a:lnR>
                    <a:lnT w="12700" cmpd="sng">
                      <a:noFill/>
                      <a:prstDash val="solid"/>
                    </a:lnT>
                    <a:lnB w="12700" cmpd="sng">
                      <a:noFill/>
                      <a:prstDash val="solid"/>
                    </a:lnB>
                    <a:noFill/>
                  </a:tcPr>
                </a:tc>
                <a:tc>
                  <a:txBody>
                    <a:bodyPr/>
                    <a:lstStyle/>
                    <a:p>
                      <a:pPr algn="ctr" fontAlgn="b"/>
                      <a:r>
                        <a:rPr lang="en-US" sz="1300" b="1" u="none" strike="noStrike" cap="none" spc="0">
                          <a:solidFill>
                            <a:schemeClr val="tx1"/>
                          </a:solidFill>
                          <a:effectLst/>
                          <a:latin typeface="Arial"/>
                          <a:cs typeface="Arial"/>
                        </a:rPr>
                        <a:t>Description</a:t>
                      </a:r>
                      <a:endParaRPr lang="en-US" sz="1300" b="1" i="0" u="none" strike="noStrike" cap="none" spc="0">
                        <a:solidFill>
                          <a:schemeClr val="tx1"/>
                        </a:solidFill>
                        <a:effectLst/>
                        <a:latin typeface="Arial"/>
                        <a:cs typeface="Arial"/>
                      </a:endParaRPr>
                    </a:p>
                  </a:txBody>
                  <a:tcPr marL="12553" marR="12553" marT="12553" marB="72461" anchor="b">
                    <a:lnL w="12700" cmpd="sng">
                      <a:noFill/>
                      <a:prstDash val="solid"/>
                    </a:lnL>
                    <a:lnR w="12700" cmpd="sng">
                      <a:noFill/>
                      <a:prstDash val="solid"/>
                    </a:lnR>
                    <a:lnT w="12700" cmpd="sng">
                      <a:noFill/>
                      <a:prstDash val="solid"/>
                    </a:lnT>
                    <a:lnB w="12700" cmpd="sng">
                      <a:noFill/>
                      <a:prstDash val="solid"/>
                    </a:lnB>
                    <a:noFill/>
                  </a:tcPr>
                </a:tc>
                <a:tc>
                  <a:txBody>
                    <a:bodyPr/>
                    <a:lstStyle/>
                    <a:p>
                      <a:pPr algn="ctr" fontAlgn="b"/>
                      <a:r>
                        <a:rPr lang="en-US" sz="1300" b="1" u="none" strike="noStrike" cap="none" spc="0">
                          <a:solidFill>
                            <a:schemeClr val="tx1"/>
                          </a:solidFill>
                          <a:effectLst/>
                          <a:latin typeface="Arial"/>
                          <a:cs typeface="Arial"/>
                        </a:rPr>
                        <a:t>Reference Document</a:t>
                      </a:r>
                      <a:endParaRPr lang="en-US" sz="1300" b="1" i="0" u="none" strike="noStrike" cap="none" spc="0">
                        <a:solidFill>
                          <a:schemeClr val="tx1"/>
                        </a:solidFill>
                        <a:effectLst/>
                        <a:latin typeface="Arial"/>
                        <a:cs typeface="Arial"/>
                      </a:endParaRPr>
                    </a:p>
                  </a:txBody>
                  <a:tcPr marL="12553" marR="12553" marT="12553" marB="72461" anchor="b">
                    <a:lnL w="12700" cmpd="sng">
                      <a:noFill/>
                      <a:prstDash val="solid"/>
                    </a:lnL>
                    <a:lnR w="12700" cmpd="sng">
                      <a:noFill/>
                      <a:prstDash val="solid"/>
                    </a:lnR>
                    <a:lnT w="12700" cmpd="sng">
                      <a:noFill/>
                      <a:prstDash val="solid"/>
                    </a:lnT>
                    <a:lnB w="12700" cmpd="sng">
                      <a:noFill/>
                      <a:prstDash val="solid"/>
                    </a:lnB>
                    <a:noFill/>
                  </a:tcPr>
                </a:tc>
                <a:tc>
                  <a:txBody>
                    <a:bodyPr/>
                    <a:lstStyle/>
                    <a:p>
                      <a:pPr algn="ctr" fontAlgn="b"/>
                      <a:r>
                        <a:rPr lang="en-US" sz="1300" b="1" u="none" strike="noStrike" cap="none" spc="0">
                          <a:solidFill>
                            <a:schemeClr val="tx1"/>
                          </a:solidFill>
                          <a:effectLst/>
                          <a:latin typeface="Arial"/>
                          <a:cs typeface="Arial"/>
                        </a:rPr>
                        <a:t>Requirement ID</a:t>
                      </a:r>
                      <a:endParaRPr lang="en-US" sz="1300" b="1" i="0" u="none" strike="noStrike" cap="none" spc="0">
                        <a:solidFill>
                          <a:schemeClr val="tx1"/>
                        </a:solidFill>
                        <a:effectLst/>
                        <a:latin typeface="Arial"/>
                        <a:cs typeface="Arial"/>
                      </a:endParaRPr>
                    </a:p>
                  </a:txBody>
                  <a:tcPr marL="12553" marR="12553" marT="12553" marB="72461" anchor="b">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3941122094"/>
                  </a:ext>
                </a:extLst>
              </a:tr>
              <a:tr h="500456">
                <a:tc>
                  <a:txBody>
                    <a:bodyPr/>
                    <a:lstStyle/>
                    <a:p>
                      <a:pPr algn="ctr" fontAlgn="b"/>
                      <a:r>
                        <a:rPr lang="en-US" sz="1300" b="1" u="none" strike="noStrike" cap="none" spc="0">
                          <a:solidFill>
                            <a:schemeClr val="tx1"/>
                          </a:solidFill>
                          <a:effectLst/>
                          <a:latin typeface="Arial"/>
                          <a:cs typeface="Arial"/>
                        </a:rPr>
                        <a:t>MyBill</a:t>
                      </a:r>
                      <a:endParaRPr lang="en-US" sz="1300" b="1" i="0" u="none" strike="noStrike" cap="none" spc="0">
                        <a:solidFill>
                          <a:schemeClr val="tx1"/>
                        </a:solidFill>
                        <a:effectLst/>
                        <a:latin typeface="Arial"/>
                        <a:cs typeface="Arial"/>
                      </a:endParaRPr>
                    </a:p>
                  </a:txBody>
                  <a:tcPr marL="12553" marR="12553" marT="12553" marB="72461" anchor="b">
                    <a:lnL w="12700" cmpd="sng">
                      <a:noFill/>
                      <a:prstDash val="solid"/>
                    </a:lnL>
                    <a:lnR w="12700" cmpd="sng">
                      <a:noFill/>
                      <a:prstDash val="solid"/>
                    </a:lnR>
                    <a:lnT w="12700" cmpd="sng">
                      <a:noFill/>
                      <a:prstDash val="solid"/>
                    </a:lnT>
                    <a:lnB w="12700" cmpd="sng">
                      <a:noFill/>
                      <a:prstDash val="solid"/>
                    </a:lnB>
                    <a:noFill/>
                  </a:tcPr>
                </a:tc>
                <a:tc>
                  <a:txBody>
                    <a:bodyPr/>
                    <a:lstStyle/>
                    <a:p>
                      <a:pPr algn="ctr" fontAlgn="b"/>
                      <a:r>
                        <a:rPr lang="en-US" sz="1300" b="1" u="none" strike="noStrike" cap="none" spc="0">
                          <a:solidFill>
                            <a:schemeClr val="tx1"/>
                          </a:solidFill>
                          <a:effectLst/>
                          <a:latin typeface="Arial"/>
                          <a:cs typeface="Arial"/>
                        </a:rPr>
                        <a:t>Bill_MyBill_001</a:t>
                      </a:r>
                      <a:endParaRPr lang="en-US" sz="1300" b="1" i="0" u="none" strike="noStrike" cap="none" spc="0">
                        <a:solidFill>
                          <a:schemeClr val="tx1"/>
                        </a:solidFill>
                        <a:effectLst/>
                        <a:latin typeface="Arial"/>
                        <a:cs typeface="Arial"/>
                      </a:endParaRPr>
                    </a:p>
                  </a:txBody>
                  <a:tcPr marL="12553" marR="12553" marT="12553" marB="72461" anchor="b">
                    <a:lnL w="12700" cmpd="sng">
                      <a:noFill/>
                      <a:prstDash val="solid"/>
                    </a:lnL>
                    <a:lnR w="12700" cmpd="sng">
                      <a:noFill/>
                      <a:prstDash val="solid"/>
                    </a:lnR>
                    <a:lnT w="12700" cmpd="sng">
                      <a:noFill/>
                      <a:prstDash val="solid"/>
                    </a:lnT>
                    <a:lnB w="12700" cmpd="sng">
                      <a:noFill/>
                      <a:prstDash val="solid"/>
                    </a:lnB>
                    <a:noFill/>
                  </a:tcPr>
                </a:tc>
                <a:tc>
                  <a:txBody>
                    <a:bodyPr/>
                    <a:lstStyle/>
                    <a:p>
                      <a:pPr algn="ctr" fontAlgn="b"/>
                      <a:r>
                        <a:rPr lang="en-US" sz="1300" b="1" u="none" strike="noStrike" cap="none" spc="0">
                          <a:solidFill>
                            <a:schemeClr val="tx1"/>
                          </a:solidFill>
                          <a:effectLst/>
                          <a:latin typeface="Arial"/>
                          <a:cs typeface="Arial"/>
                        </a:rPr>
                        <a:t>Bill- Valid Submit</a:t>
                      </a:r>
                      <a:endParaRPr lang="en-US" sz="1300" b="1" i="0" u="none" strike="noStrike" cap="none" spc="0">
                        <a:solidFill>
                          <a:schemeClr val="tx1"/>
                        </a:solidFill>
                        <a:effectLst/>
                        <a:latin typeface="Arial"/>
                        <a:cs typeface="Arial"/>
                      </a:endParaRPr>
                    </a:p>
                  </a:txBody>
                  <a:tcPr marL="12553" marR="12553" marT="12553" marB="72461" anchor="b">
                    <a:lnL w="12700" cmpd="sng">
                      <a:noFill/>
                      <a:prstDash val="solid"/>
                    </a:lnL>
                    <a:lnR w="12700" cmpd="sng">
                      <a:noFill/>
                      <a:prstDash val="solid"/>
                    </a:lnR>
                    <a:lnT w="12700" cmpd="sng">
                      <a:noFill/>
                      <a:prstDash val="solid"/>
                    </a:lnT>
                    <a:lnB w="12700" cmpd="sng">
                      <a:noFill/>
                      <a:prstDash val="solid"/>
                    </a:lnB>
                    <a:noFill/>
                  </a:tcPr>
                </a:tc>
                <a:tc>
                  <a:txBody>
                    <a:bodyPr/>
                    <a:lstStyle/>
                    <a:p>
                      <a:pPr algn="ctr" fontAlgn="b"/>
                      <a:r>
                        <a:rPr lang="en-US" sz="1300" b="1" u="none" strike="noStrike" cap="none" spc="0">
                          <a:solidFill>
                            <a:schemeClr val="tx1"/>
                          </a:solidFill>
                          <a:effectLst/>
                          <a:latin typeface="Arial"/>
                          <a:cs typeface="Arial"/>
                        </a:rPr>
                        <a:t>Validating the application with valid details</a:t>
                      </a:r>
                      <a:endParaRPr lang="en-US" sz="1300" b="1" i="0" u="none" strike="noStrike" cap="none" spc="0">
                        <a:solidFill>
                          <a:schemeClr val="tx1"/>
                        </a:solidFill>
                        <a:effectLst/>
                        <a:latin typeface="Arial"/>
                        <a:cs typeface="Arial"/>
                      </a:endParaRPr>
                    </a:p>
                  </a:txBody>
                  <a:tcPr marL="12553" marR="12553" marT="12553" marB="72461" anchor="b">
                    <a:lnL w="12700" cmpd="sng">
                      <a:noFill/>
                      <a:prstDash val="solid"/>
                    </a:lnL>
                    <a:lnR w="12700" cmpd="sng">
                      <a:noFill/>
                      <a:prstDash val="solid"/>
                    </a:lnR>
                    <a:lnT w="12700" cmpd="sng">
                      <a:noFill/>
                      <a:prstDash val="solid"/>
                    </a:lnT>
                    <a:lnB w="12700" cmpd="sng">
                      <a:noFill/>
                      <a:prstDash val="solid"/>
                    </a:lnB>
                    <a:noFill/>
                  </a:tcPr>
                </a:tc>
                <a:tc>
                  <a:txBody>
                    <a:bodyPr/>
                    <a:lstStyle/>
                    <a:p>
                      <a:pPr algn="ctr" fontAlgn="b"/>
                      <a:r>
                        <a:rPr lang="en-US" sz="1300" b="1" u="none" strike="noStrike" cap="none" spc="0">
                          <a:solidFill>
                            <a:schemeClr val="tx1"/>
                          </a:solidFill>
                          <a:effectLst/>
                          <a:latin typeface="Arial"/>
                          <a:cs typeface="Arial"/>
                        </a:rPr>
                        <a:t>Project Billing Requirements.</a:t>
                      </a:r>
                      <a:endParaRPr lang="en-US" sz="1300" b="1" i="0" u="none" strike="noStrike" cap="none" spc="0">
                        <a:solidFill>
                          <a:schemeClr val="tx1"/>
                        </a:solidFill>
                        <a:effectLst/>
                        <a:latin typeface="Arial"/>
                        <a:cs typeface="Arial"/>
                      </a:endParaRPr>
                    </a:p>
                  </a:txBody>
                  <a:tcPr marL="12553" marR="12553" marT="12553" marB="72461" anchor="b">
                    <a:lnL w="12700" cmpd="sng">
                      <a:noFill/>
                      <a:prstDash val="solid"/>
                    </a:lnL>
                    <a:lnR w="12700" cmpd="sng">
                      <a:noFill/>
                      <a:prstDash val="solid"/>
                    </a:lnR>
                    <a:lnT w="12700" cmpd="sng">
                      <a:noFill/>
                      <a:prstDash val="solid"/>
                    </a:lnT>
                    <a:lnB w="12700" cmpd="sng">
                      <a:noFill/>
                      <a:prstDash val="solid"/>
                    </a:lnB>
                    <a:noFill/>
                  </a:tcPr>
                </a:tc>
                <a:tc>
                  <a:txBody>
                    <a:bodyPr/>
                    <a:lstStyle/>
                    <a:p>
                      <a:pPr algn="ctr" fontAlgn="b"/>
                      <a:r>
                        <a:rPr lang="en-US" sz="1300" b="1" u="none" strike="noStrike" cap="none" spc="0">
                          <a:solidFill>
                            <a:schemeClr val="tx1"/>
                          </a:solidFill>
                          <a:effectLst/>
                          <a:latin typeface="Arial"/>
                          <a:cs typeface="Arial"/>
                        </a:rPr>
                        <a:t>Req_1.1</a:t>
                      </a:r>
                      <a:endParaRPr lang="en-US" sz="1300" b="1" i="0" u="none" strike="noStrike" cap="none" spc="0">
                        <a:solidFill>
                          <a:schemeClr val="tx1"/>
                        </a:solidFill>
                        <a:effectLst/>
                        <a:latin typeface="Arial"/>
                        <a:cs typeface="Arial"/>
                      </a:endParaRPr>
                    </a:p>
                  </a:txBody>
                  <a:tcPr marL="12553" marR="12553" marT="12553" marB="72461" anchor="b">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026986975"/>
                  </a:ext>
                </a:extLst>
              </a:tr>
              <a:tr h="500456">
                <a:tc>
                  <a:txBody>
                    <a:bodyPr/>
                    <a:lstStyle/>
                    <a:p>
                      <a:pPr algn="ctr" fontAlgn="b"/>
                      <a:r>
                        <a:rPr lang="en-US" sz="1300" b="1" u="none" strike="noStrike" cap="none" spc="0">
                          <a:solidFill>
                            <a:schemeClr val="tx1"/>
                          </a:solidFill>
                          <a:effectLst/>
                          <a:latin typeface="Arial"/>
                          <a:cs typeface="Arial"/>
                        </a:rPr>
                        <a:t>MyBill</a:t>
                      </a:r>
                      <a:endParaRPr lang="en-US" sz="1300" b="1" i="0" u="none" strike="noStrike" cap="none" spc="0">
                        <a:solidFill>
                          <a:schemeClr val="tx1"/>
                        </a:solidFill>
                        <a:effectLst/>
                        <a:latin typeface="Arial"/>
                        <a:cs typeface="Arial"/>
                      </a:endParaRPr>
                    </a:p>
                  </a:txBody>
                  <a:tcPr marL="12553" marR="12553" marT="12553" marB="72461" anchor="b">
                    <a:lnL w="12700" cmpd="sng">
                      <a:noFill/>
                      <a:prstDash val="solid"/>
                    </a:lnL>
                    <a:lnR w="12700" cmpd="sng">
                      <a:noFill/>
                      <a:prstDash val="solid"/>
                    </a:lnR>
                    <a:lnT w="12700" cmpd="sng">
                      <a:noFill/>
                      <a:prstDash val="solid"/>
                    </a:lnT>
                    <a:lnB w="12700" cmpd="sng">
                      <a:noFill/>
                      <a:prstDash val="solid"/>
                    </a:lnB>
                    <a:noFill/>
                  </a:tcPr>
                </a:tc>
                <a:tc>
                  <a:txBody>
                    <a:bodyPr/>
                    <a:lstStyle/>
                    <a:p>
                      <a:pPr algn="ctr" fontAlgn="b"/>
                      <a:r>
                        <a:rPr lang="en-US" sz="1300" b="1" u="none" strike="noStrike" cap="none" spc="0">
                          <a:solidFill>
                            <a:schemeClr val="tx1"/>
                          </a:solidFill>
                          <a:effectLst/>
                          <a:latin typeface="Arial"/>
                          <a:cs typeface="Arial"/>
                        </a:rPr>
                        <a:t>Bill_MyBill_002</a:t>
                      </a:r>
                      <a:endParaRPr lang="en-US" sz="1300" b="1" i="0" u="none" strike="noStrike" cap="none" spc="0">
                        <a:solidFill>
                          <a:schemeClr val="tx1"/>
                        </a:solidFill>
                        <a:effectLst/>
                        <a:latin typeface="Arial"/>
                        <a:cs typeface="Arial"/>
                      </a:endParaRPr>
                    </a:p>
                  </a:txBody>
                  <a:tcPr marL="12553" marR="12553" marT="12553" marB="72461" anchor="b">
                    <a:lnL w="12700" cmpd="sng">
                      <a:noFill/>
                      <a:prstDash val="solid"/>
                    </a:lnL>
                    <a:lnR w="12700" cmpd="sng">
                      <a:noFill/>
                      <a:prstDash val="solid"/>
                    </a:lnR>
                    <a:lnT w="12700" cmpd="sng">
                      <a:noFill/>
                      <a:prstDash val="solid"/>
                    </a:lnT>
                    <a:lnB w="12700" cmpd="sng">
                      <a:noFill/>
                      <a:prstDash val="solid"/>
                    </a:lnB>
                    <a:noFill/>
                  </a:tcPr>
                </a:tc>
                <a:tc>
                  <a:txBody>
                    <a:bodyPr/>
                    <a:lstStyle/>
                    <a:p>
                      <a:pPr algn="ctr" fontAlgn="b"/>
                      <a:r>
                        <a:rPr lang="en-US" sz="1300" b="1" u="none" strike="noStrike" cap="none" spc="0">
                          <a:solidFill>
                            <a:schemeClr val="tx1"/>
                          </a:solidFill>
                          <a:effectLst/>
                          <a:latin typeface="Arial"/>
                          <a:cs typeface="Arial"/>
                        </a:rPr>
                        <a:t>Bill- Invalid Submit</a:t>
                      </a:r>
                      <a:endParaRPr lang="en-US" sz="1300" b="1" i="0" u="none" strike="noStrike" cap="none" spc="0">
                        <a:solidFill>
                          <a:schemeClr val="tx1"/>
                        </a:solidFill>
                        <a:effectLst/>
                        <a:latin typeface="Arial"/>
                        <a:cs typeface="Arial"/>
                      </a:endParaRPr>
                    </a:p>
                  </a:txBody>
                  <a:tcPr marL="12553" marR="12553" marT="12553" marB="72461" anchor="b">
                    <a:lnL w="12700" cmpd="sng">
                      <a:noFill/>
                      <a:prstDash val="solid"/>
                    </a:lnL>
                    <a:lnR w="12700" cmpd="sng">
                      <a:noFill/>
                      <a:prstDash val="solid"/>
                    </a:lnR>
                    <a:lnT w="12700" cmpd="sng">
                      <a:noFill/>
                      <a:prstDash val="solid"/>
                    </a:lnT>
                    <a:lnB w="12700" cmpd="sng">
                      <a:noFill/>
                      <a:prstDash val="solid"/>
                    </a:lnB>
                    <a:noFill/>
                  </a:tcPr>
                </a:tc>
                <a:tc>
                  <a:txBody>
                    <a:bodyPr/>
                    <a:lstStyle/>
                    <a:p>
                      <a:pPr algn="ctr" fontAlgn="b"/>
                      <a:r>
                        <a:rPr lang="en-US" sz="1300" b="1" u="none" strike="noStrike" cap="none" spc="0">
                          <a:solidFill>
                            <a:schemeClr val="tx1"/>
                          </a:solidFill>
                          <a:effectLst/>
                          <a:latin typeface="Arial"/>
                          <a:cs typeface="Arial"/>
                        </a:rPr>
                        <a:t>Validating the application with invalid details</a:t>
                      </a:r>
                      <a:endParaRPr lang="en-US" sz="1300" b="1" i="0" u="none" strike="noStrike" cap="none" spc="0">
                        <a:solidFill>
                          <a:schemeClr val="tx1"/>
                        </a:solidFill>
                        <a:effectLst/>
                        <a:latin typeface="Arial"/>
                        <a:cs typeface="Arial"/>
                      </a:endParaRPr>
                    </a:p>
                  </a:txBody>
                  <a:tcPr marL="12553" marR="12553" marT="12553" marB="72461" anchor="b">
                    <a:lnL w="12700" cmpd="sng">
                      <a:noFill/>
                      <a:prstDash val="solid"/>
                    </a:lnL>
                    <a:lnR w="12700" cmpd="sng">
                      <a:noFill/>
                      <a:prstDash val="solid"/>
                    </a:lnR>
                    <a:lnT w="12700" cmpd="sng">
                      <a:noFill/>
                      <a:prstDash val="solid"/>
                    </a:lnT>
                    <a:lnB w="12700" cmpd="sng">
                      <a:noFill/>
                      <a:prstDash val="solid"/>
                    </a:lnB>
                    <a:noFill/>
                  </a:tcPr>
                </a:tc>
                <a:tc>
                  <a:txBody>
                    <a:bodyPr/>
                    <a:lstStyle/>
                    <a:p>
                      <a:pPr algn="ctr" fontAlgn="b"/>
                      <a:r>
                        <a:rPr lang="en-US" sz="1300" b="1" u="none" strike="noStrike" cap="none" spc="0">
                          <a:solidFill>
                            <a:schemeClr val="tx1"/>
                          </a:solidFill>
                          <a:effectLst/>
                          <a:latin typeface="Arial"/>
                          <a:cs typeface="Arial"/>
                        </a:rPr>
                        <a:t>Project Billing Requirements.</a:t>
                      </a:r>
                      <a:endParaRPr lang="en-US" sz="1300" b="1" i="0" u="none" strike="noStrike" cap="none" spc="0">
                        <a:solidFill>
                          <a:schemeClr val="tx1"/>
                        </a:solidFill>
                        <a:effectLst/>
                        <a:latin typeface="Arial"/>
                        <a:cs typeface="Arial"/>
                      </a:endParaRPr>
                    </a:p>
                  </a:txBody>
                  <a:tcPr marL="12553" marR="12553" marT="12553" marB="72461" anchor="b">
                    <a:lnL w="12700" cmpd="sng">
                      <a:noFill/>
                      <a:prstDash val="solid"/>
                    </a:lnL>
                    <a:lnR w="12700" cmpd="sng">
                      <a:noFill/>
                      <a:prstDash val="solid"/>
                    </a:lnR>
                    <a:lnT w="12700" cmpd="sng">
                      <a:noFill/>
                      <a:prstDash val="solid"/>
                    </a:lnT>
                    <a:lnB w="12700" cmpd="sng">
                      <a:noFill/>
                      <a:prstDash val="solid"/>
                    </a:lnB>
                    <a:noFill/>
                  </a:tcPr>
                </a:tc>
                <a:tc>
                  <a:txBody>
                    <a:bodyPr/>
                    <a:lstStyle/>
                    <a:p>
                      <a:pPr algn="ctr" fontAlgn="b"/>
                      <a:r>
                        <a:rPr lang="en-US" sz="1300" b="1" u="none" strike="noStrike" cap="none" spc="0">
                          <a:solidFill>
                            <a:schemeClr val="tx1"/>
                          </a:solidFill>
                          <a:effectLst/>
                          <a:latin typeface="Arial"/>
                          <a:cs typeface="Arial"/>
                        </a:rPr>
                        <a:t>Req_1.2</a:t>
                      </a:r>
                      <a:endParaRPr lang="en-US" sz="1300" b="1" i="0" u="none" strike="noStrike" cap="none" spc="0">
                        <a:solidFill>
                          <a:schemeClr val="tx1"/>
                        </a:solidFill>
                        <a:effectLst/>
                        <a:latin typeface="Arial"/>
                        <a:cs typeface="Arial"/>
                      </a:endParaRPr>
                    </a:p>
                  </a:txBody>
                  <a:tcPr marL="12553" marR="12553" marT="12553" marB="72461" anchor="b">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091070148"/>
                  </a:ext>
                </a:extLst>
              </a:tr>
            </a:tbl>
          </a:graphicData>
        </a:graphic>
      </p:graphicFrame>
      <p:pic>
        <p:nvPicPr>
          <p:cNvPr id="7" name="Picture 4" descr="Text, logo&#10;&#10;Description automatically generated">
            <a:extLst>
              <a:ext uri="{FF2B5EF4-FFF2-40B4-BE49-F238E27FC236}">
                <a16:creationId xmlns:a16="http://schemas.microsoft.com/office/drawing/2014/main" id="{9F337DED-5102-AB14-1B71-330870E93055}"/>
              </a:ext>
            </a:extLst>
          </p:cNvPr>
          <p:cNvPicPr>
            <a:picLocks noChangeAspect="1"/>
          </p:cNvPicPr>
          <p:nvPr/>
        </p:nvPicPr>
        <p:blipFill rotWithShape="1">
          <a:blip r:embed="rId2"/>
          <a:srcRect l="939" t="30508" r="469" b="28813"/>
          <a:stretch/>
        </p:blipFill>
        <p:spPr>
          <a:xfrm>
            <a:off x="9117013" y="5738813"/>
            <a:ext cx="2657613" cy="910529"/>
          </a:xfrm>
          <a:prstGeom prst="rect">
            <a:avLst/>
          </a:prstGeom>
        </p:spPr>
      </p:pic>
    </p:spTree>
    <p:extLst>
      <p:ext uri="{BB962C8B-B14F-4D97-AF65-F5344CB8AC3E}">
        <p14:creationId xmlns:p14="http://schemas.microsoft.com/office/powerpoint/2010/main" val="152871007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9C7E0A2C-7C0A-4AAC-B3B0-6C12B2EBAE0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0">
            <a:extLst>
              <a:ext uri="{FF2B5EF4-FFF2-40B4-BE49-F238E27FC236}">
                <a16:creationId xmlns:a16="http://schemas.microsoft.com/office/drawing/2014/main" id="{5EB7D2A2-F448-44D4-938C-DC84CBCB3B1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51871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2">
            <a:extLst>
              <a:ext uri="{FF2B5EF4-FFF2-40B4-BE49-F238E27FC236}">
                <a16:creationId xmlns:a16="http://schemas.microsoft.com/office/drawing/2014/main" id="{871AEA07-1E14-44B4-8E55-64EF049CD66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1"/>
            <a:ext cx="10999072" cy="539995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p:cNvSpPr>
            <a:spLocks noGrp="1"/>
          </p:cNvSpPr>
          <p:nvPr>
            <p:ph type="ctrTitle"/>
          </p:nvPr>
        </p:nvSpPr>
        <p:spPr>
          <a:xfrm>
            <a:off x="1524000" y="1248587"/>
            <a:ext cx="9144000" cy="2387600"/>
          </a:xfrm>
        </p:spPr>
        <p:txBody>
          <a:bodyPr>
            <a:normAutofit/>
          </a:bodyPr>
          <a:lstStyle/>
          <a:p>
            <a:r>
              <a:rPr lang="en-US" sz="6400"/>
              <a:t>Test cases</a:t>
            </a:r>
          </a:p>
        </p:txBody>
      </p:sp>
      <p:sp>
        <p:nvSpPr>
          <p:cNvPr id="4" name="Subtitle 3"/>
          <p:cNvSpPr>
            <a:spLocks noGrp="1"/>
          </p:cNvSpPr>
          <p:nvPr>
            <p:ph type="subTitle" idx="1"/>
          </p:nvPr>
        </p:nvSpPr>
        <p:spPr>
          <a:xfrm>
            <a:off x="1524000" y="3820338"/>
            <a:ext cx="9144000" cy="1563686"/>
          </a:xfrm>
        </p:spPr>
        <p:txBody>
          <a:bodyPr>
            <a:normAutofit/>
          </a:bodyPr>
          <a:lstStyle/>
          <a:p>
            <a:endParaRPr lang="en-US"/>
          </a:p>
        </p:txBody>
      </p:sp>
      <p:cxnSp>
        <p:nvCxnSpPr>
          <p:cNvPr id="21" name="Straight Connector 14">
            <a:extLst>
              <a:ext uri="{FF2B5EF4-FFF2-40B4-BE49-F238E27FC236}">
                <a16:creationId xmlns:a16="http://schemas.microsoft.com/office/drawing/2014/main" id="{F7C8EA93-3210-4C62-99E9-153C275E3A87}"/>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29769"/>
            <a:ext cx="11000232"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5" name="Picture 4" descr="Text, logo&#10;&#10;Description automatically generated">
            <a:extLst>
              <a:ext uri="{FF2B5EF4-FFF2-40B4-BE49-F238E27FC236}">
                <a16:creationId xmlns:a16="http://schemas.microsoft.com/office/drawing/2014/main" id="{25E38763-0D14-68E4-7EDE-9B195F5B03F3}"/>
              </a:ext>
            </a:extLst>
          </p:cNvPr>
          <p:cNvPicPr>
            <a:picLocks noChangeAspect="1"/>
          </p:cNvPicPr>
          <p:nvPr/>
        </p:nvPicPr>
        <p:blipFill rotWithShape="1">
          <a:blip r:embed="rId2"/>
          <a:srcRect l="939" t="30508" r="469" b="28813"/>
          <a:stretch/>
        </p:blipFill>
        <p:spPr>
          <a:xfrm>
            <a:off x="9117013" y="5738813"/>
            <a:ext cx="2657613" cy="910529"/>
          </a:xfrm>
          <a:prstGeom prst="rect">
            <a:avLst/>
          </a:prstGeom>
        </p:spPr>
      </p:pic>
    </p:spTree>
    <p:extLst>
      <p:ext uri="{BB962C8B-B14F-4D97-AF65-F5344CB8AC3E}">
        <p14:creationId xmlns:p14="http://schemas.microsoft.com/office/powerpoint/2010/main" val="109898957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8">
            <a:extLst>
              <a:ext uri="{FF2B5EF4-FFF2-40B4-BE49-F238E27FC236}">
                <a16:creationId xmlns:a16="http://schemas.microsoft.com/office/drawing/2014/main" id="{A4AC5506-6312-4701-8D3C-40187889A94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556532" y="643467"/>
            <a:ext cx="11210925" cy="744836"/>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3200" b="0" kern="1200" cap="none" spc="0">
                <a:ln w="0"/>
                <a:solidFill>
                  <a:schemeClr val="bg1"/>
                </a:solidFill>
                <a:effectLst>
                  <a:outerShdw blurRad="38100" dist="19050" dir="2700000" algn="tl" rotWithShape="0">
                    <a:schemeClr val="dk1">
                      <a:alpha val="40000"/>
                    </a:schemeClr>
                  </a:outerShdw>
                </a:effectLst>
                <a:latin typeface="+mj-lt"/>
                <a:ea typeface="+mj-ea"/>
                <a:cs typeface="+mj-cs"/>
              </a:rPr>
              <a:t>Test case 1</a:t>
            </a:r>
          </a:p>
        </p:txBody>
      </p:sp>
      <p:pic>
        <p:nvPicPr>
          <p:cNvPr id="4" name="Picture 3"/>
          <p:cNvPicPr/>
          <p:nvPr/>
        </p:nvPicPr>
        <p:blipFill rotWithShape="1">
          <a:blip r:embed="rId2"/>
          <a:srcRect l="1428" t="39392" r="2211" b="17489"/>
          <a:stretch/>
        </p:blipFill>
        <p:spPr bwMode="auto">
          <a:xfrm>
            <a:off x="643467" y="2499903"/>
            <a:ext cx="10905066" cy="2744846"/>
          </a:xfrm>
          <a:prstGeom prst="rect">
            <a:avLst/>
          </a:prstGeom>
          <a:extLst>
            <a:ext uri="{53640926-AAD7-44D8-BBD7-CCE9431645EC}">
              <a14:shadowObscured xmlns:a14="http://schemas.microsoft.com/office/drawing/2010/main"/>
            </a:ext>
          </a:extLst>
        </p:spPr>
      </p:pic>
      <p:pic>
        <p:nvPicPr>
          <p:cNvPr id="5" name="Picture 4" descr="Text, logo&#10;&#10;Description automatically generated">
            <a:extLst>
              <a:ext uri="{FF2B5EF4-FFF2-40B4-BE49-F238E27FC236}">
                <a16:creationId xmlns:a16="http://schemas.microsoft.com/office/drawing/2014/main" id="{029E9999-04FF-A8A8-D108-D6E1F68A4365}"/>
              </a:ext>
            </a:extLst>
          </p:cNvPr>
          <p:cNvPicPr>
            <a:picLocks noChangeAspect="1"/>
          </p:cNvPicPr>
          <p:nvPr/>
        </p:nvPicPr>
        <p:blipFill rotWithShape="1">
          <a:blip r:embed="rId3"/>
          <a:srcRect l="939" t="30508" r="469" b="28813"/>
          <a:stretch/>
        </p:blipFill>
        <p:spPr>
          <a:xfrm>
            <a:off x="9117013" y="5738813"/>
            <a:ext cx="2657613" cy="910529"/>
          </a:xfrm>
          <a:prstGeom prst="rect">
            <a:avLst/>
          </a:prstGeom>
        </p:spPr>
      </p:pic>
    </p:spTree>
    <p:extLst>
      <p:ext uri="{BB962C8B-B14F-4D97-AF65-F5344CB8AC3E}">
        <p14:creationId xmlns:p14="http://schemas.microsoft.com/office/powerpoint/2010/main" val="347861320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4AC5506-6312-4701-8D3C-40187889A94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556532" y="643467"/>
            <a:ext cx="11210925" cy="744836"/>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3200" b="0" kern="1200" cap="none" spc="0">
                <a:ln w="0"/>
                <a:solidFill>
                  <a:schemeClr val="bg1"/>
                </a:solidFill>
                <a:effectLst>
                  <a:outerShdw blurRad="38100" dist="19050" dir="2700000" algn="tl" rotWithShape="0">
                    <a:schemeClr val="dk1">
                      <a:alpha val="40000"/>
                    </a:schemeClr>
                  </a:outerShdw>
                </a:effectLst>
                <a:latin typeface="+mj-lt"/>
                <a:ea typeface="+mj-ea"/>
                <a:cs typeface="+mj-cs"/>
              </a:rPr>
              <a:t>Test case </a:t>
            </a:r>
            <a:r>
              <a:rPr lang="en-US" sz="3200">
                <a:ln w="0"/>
                <a:solidFill>
                  <a:schemeClr val="bg1"/>
                </a:solidFill>
                <a:effectLst>
                  <a:outerShdw blurRad="38100" dist="19050" dir="2700000" algn="tl" rotWithShape="0">
                    <a:schemeClr val="dk1">
                      <a:alpha val="40000"/>
                    </a:schemeClr>
                  </a:outerShdw>
                </a:effectLst>
                <a:latin typeface="+mj-lt"/>
                <a:ea typeface="+mj-ea"/>
                <a:cs typeface="+mj-cs"/>
              </a:rPr>
              <a:t>2</a:t>
            </a:r>
            <a:endParaRPr lang="en-US" sz="3200" b="0" kern="1200" cap="none" spc="0">
              <a:ln w="0"/>
              <a:solidFill>
                <a:schemeClr val="bg1"/>
              </a:solidFill>
              <a:effectLst>
                <a:outerShdw blurRad="38100" dist="19050" dir="2700000" algn="tl" rotWithShape="0">
                  <a:schemeClr val="dk1">
                    <a:alpha val="40000"/>
                  </a:schemeClr>
                </a:outerShdw>
              </a:effectLst>
              <a:latin typeface="+mj-lt"/>
              <a:ea typeface="+mj-ea"/>
              <a:cs typeface="+mj-cs"/>
            </a:endParaRPr>
          </a:p>
        </p:txBody>
      </p:sp>
      <p:pic>
        <p:nvPicPr>
          <p:cNvPr id="2" name="Picture 1"/>
          <p:cNvPicPr/>
          <p:nvPr/>
        </p:nvPicPr>
        <p:blipFill rotWithShape="1">
          <a:blip r:embed="rId2"/>
          <a:srcRect l="1295" t="46857" r="1884" b="25531"/>
          <a:stretch/>
        </p:blipFill>
        <p:spPr bwMode="auto">
          <a:xfrm>
            <a:off x="643467" y="2551949"/>
            <a:ext cx="10905066" cy="3086452"/>
          </a:xfrm>
          <a:prstGeom prst="rect">
            <a:avLst/>
          </a:prstGeom>
          <a:extLst>
            <a:ext uri="{53640926-AAD7-44D8-BBD7-CCE9431645EC}">
              <a14:shadowObscured xmlns:a14="http://schemas.microsoft.com/office/drawing/2010/main"/>
            </a:ext>
          </a:extLst>
        </p:spPr>
      </p:pic>
      <p:pic>
        <p:nvPicPr>
          <p:cNvPr id="5" name="Picture 4" descr="Text, logo&#10;&#10;Description automatically generated">
            <a:extLst>
              <a:ext uri="{FF2B5EF4-FFF2-40B4-BE49-F238E27FC236}">
                <a16:creationId xmlns:a16="http://schemas.microsoft.com/office/drawing/2014/main" id="{23BB0728-9532-91AD-0751-A71E4F55E844}"/>
              </a:ext>
            </a:extLst>
          </p:cNvPr>
          <p:cNvPicPr>
            <a:picLocks noChangeAspect="1"/>
          </p:cNvPicPr>
          <p:nvPr/>
        </p:nvPicPr>
        <p:blipFill rotWithShape="1">
          <a:blip r:embed="rId3"/>
          <a:srcRect l="939" t="30508" r="469" b="28813"/>
          <a:stretch/>
        </p:blipFill>
        <p:spPr>
          <a:xfrm>
            <a:off x="9117013" y="5738813"/>
            <a:ext cx="2657613" cy="910529"/>
          </a:xfrm>
          <a:prstGeom prst="rect">
            <a:avLst/>
          </a:prstGeom>
        </p:spPr>
      </p:pic>
    </p:spTree>
    <p:extLst>
      <p:ext uri="{BB962C8B-B14F-4D97-AF65-F5344CB8AC3E}">
        <p14:creationId xmlns:p14="http://schemas.microsoft.com/office/powerpoint/2010/main" val="208920232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D8386171-E87D-46AB-8718-4CE2A88748B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26">
            <a:extLst>
              <a:ext uri="{FF2B5EF4-FFF2-40B4-BE49-F238E27FC236}">
                <a16:creationId xmlns:a16="http://schemas.microsoft.com/office/drawing/2014/main" id="{207CB456-8849-413C-8210-B663779A32E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6745" y="640080"/>
            <a:ext cx="10920415" cy="5577818"/>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513936D-D1EB-4E42-A97F-942BA1F3DF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8024" y="960109"/>
            <a:ext cx="10277856" cy="49377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524000" y="1376363"/>
            <a:ext cx="9144000" cy="2521594"/>
          </a:xfrm>
        </p:spPr>
        <p:txBody>
          <a:bodyPr>
            <a:normAutofit/>
          </a:bodyPr>
          <a:lstStyle/>
          <a:p>
            <a:r>
              <a:rPr lang="en-US" sz="7000"/>
              <a:t>Defect log</a:t>
            </a:r>
          </a:p>
        </p:txBody>
      </p:sp>
      <p:sp>
        <p:nvSpPr>
          <p:cNvPr id="3" name="Subtitle 2"/>
          <p:cNvSpPr>
            <a:spLocks noGrp="1"/>
          </p:cNvSpPr>
          <p:nvPr>
            <p:ph type="subTitle" idx="1"/>
          </p:nvPr>
        </p:nvSpPr>
        <p:spPr>
          <a:xfrm>
            <a:off x="1524000" y="4617728"/>
            <a:ext cx="9144000" cy="944339"/>
          </a:xfrm>
        </p:spPr>
        <p:txBody>
          <a:bodyPr>
            <a:normAutofit/>
          </a:bodyPr>
          <a:lstStyle/>
          <a:p>
            <a:endParaRPr lang="en-US"/>
          </a:p>
        </p:txBody>
      </p:sp>
      <p:cxnSp>
        <p:nvCxnSpPr>
          <p:cNvPr id="14" name="Straight Connector 13">
            <a:extLst>
              <a:ext uri="{FF2B5EF4-FFF2-40B4-BE49-F238E27FC236}">
                <a16:creationId xmlns:a16="http://schemas.microsoft.com/office/drawing/2014/main" id="{AFA75EE9-0DE4-4982-A870-290AD61EAAD7}"/>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52800" y="4479276"/>
            <a:ext cx="5486400"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6" name="Picture 4" descr="Text, logo&#10;&#10;Description automatically generated">
            <a:extLst>
              <a:ext uri="{FF2B5EF4-FFF2-40B4-BE49-F238E27FC236}">
                <a16:creationId xmlns:a16="http://schemas.microsoft.com/office/drawing/2014/main" id="{40B064C2-7A1F-A203-F229-ACF6FA5AB302}"/>
              </a:ext>
            </a:extLst>
          </p:cNvPr>
          <p:cNvPicPr>
            <a:picLocks noChangeAspect="1"/>
          </p:cNvPicPr>
          <p:nvPr/>
        </p:nvPicPr>
        <p:blipFill rotWithShape="1">
          <a:blip r:embed="rId2"/>
          <a:srcRect l="939" t="30508" r="469" b="28813"/>
          <a:stretch/>
        </p:blipFill>
        <p:spPr>
          <a:xfrm>
            <a:off x="9117013" y="5738813"/>
            <a:ext cx="2657613" cy="910529"/>
          </a:xfrm>
          <a:prstGeom prst="rect">
            <a:avLst/>
          </a:prstGeom>
        </p:spPr>
      </p:pic>
    </p:spTree>
    <p:extLst>
      <p:ext uri="{BB962C8B-B14F-4D97-AF65-F5344CB8AC3E}">
        <p14:creationId xmlns:p14="http://schemas.microsoft.com/office/powerpoint/2010/main" val="411765812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2" descr="blob:https://web.whatsapp.com/da89ebd4-c377-4cca-bc73-4f2b13041aff"/>
          <p:cNvSpPr>
            <a:spLocks noChangeAspect="1" noChangeArrowheads="1"/>
          </p:cNvSpPr>
          <p:nvPr/>
        </p:nvSpPr>
        <p:spPr bwMode="auto">
          <a:xfrm>
            <a:off x="1409610" y="104425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0293" y="1844992"/>
            <a:ext cx="10058400" cy="3222509"/>
          </a:xfrm>
          <a:prstGeom prst="rect">
            <a:avLst/>
          </a:prstGeom>
        </p:spPr>
      </p:pic>
      <p:sp>
        <p:nvSpPr>
          <p:cNvPr id="7" name="Rectangle 6"/>
          <p:cNvSpPr/>
          <p:nvPr/>
        </p:nvSpPr>
        <p:spPr>
          <a:xfrm>
            <a:off x="4205863" y="273327"/>
            <a:ext cx="3074881" cy="923330"/>
          </a:xfrm>
          <a:prstGeom prst="rect">
            <a:avLst/>
          </a:prstGeom>
          <a:noFill/>
        </p:spPr>
        <p:txBody>
          <a:bodyPr wrap="none" lIns="91440" tIns="45720" rIns="91440" bIns="45720">
            <a:spAutoFit/>
          </a:bodyPr>
          <a:lstStyle/>
          <a:p>
            <a:pPr algn="ctr"/>
            <a:r>
              <a:rPr lang="en-US" sz="5400" b="0" cap="none" spc="0">
                <a:ln w="0"/>
                <a:solidFill>
                  <a:schemeClr val="tx1"/>
                </a:solidFill>
                <a:effectLst>
                  <a:outerShdw blurRad="38100" dist="19050" dir="2700000" algn="tl" rotWithShape="0">
                    <a:schemeClr val="dk1">
                      <a:alpha val="40000"/>
                    </a:schemeClr>
                  </a:outerShdw>
                </a:effectLst>
              </a:rPr>
              <a:t>Defect 1</a:t>
            </a:r>
          </a:p>
        </p:txBody>
      </p:sp>
      <p:pic>
        <p:nvPicPr>
          <p:cNvPr id="5" name="Picture 4" descr="Text, logo&#10;&#10;Description automatically generated">
            <a:extLst>
              <a:ext uri="{FF2B5EF4-FFF2-40B4-BE49-F238E27FC236}">
                <a16:creationId xmlns:a16="http://schemas.microsoft.com/office/drawing/2014/main" id="{60835792-A77A-F11F-457F-18E2277771CF}"/>
              </a:ext>
            </a:extLst>
          </p:cNvPr>
          <p:cNvPicPr>
            <a:picLocks noChangeAspect="1"/>
          </p:cNvPicPr>
          <p:nvPr/>
        </p:nvPicPr>
        <p:blipFill rotWithShape="1">
          <a:blip r:embed="rId3"/>
          <a:srcRect l="939" t="30508" r="469" b="28813"/>
          <a:stretch/>
        </p:blipFill>
        <p:spPr>
          <a:xfrm>
            <a:off x="9117013" y="5738813"/>
            <a:ext cx="2657613" cy="910529"/>
          </a:xfrm>
          <a:prstGeom prst="rect">
            <a:avLst/>
          </a:prstGeom>
        </p:spPr>
      </p:pic>
    </p:spTree>
    <p:extLst>
      <p:ext uri="{BB962C8B-B14F-4D97-AF65-F5344CB8AC3E}">
        <p14:creationId xmlns:p14="http://schemas.microsoft.com/office/powerpoint/2010/main" val="321302094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827B839B-9ADE-406B-8590-F1CAEDED45A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45">
            <a:extLst>
              <a:ext uri="{FF2B5EF4-FFF2-40B4-BE49-F238E27FC236}">
                <a16:creationId xmlns:a16="http://schemas.microsoft.com/office/drawing/2014/main" id="{CFE45BF0-46DB-408C-B5F7-7B11716805D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46">
            <a:extLst>
              <a:ext uri="{FF2B5EF4-FFF2-40B4-BE49-F238E27FC236}">
                <a16:creationId xmlns:a16="http://schemas.microsoft.com/office/drawing/2014/main" id="{2AEBC8F2-97B1-41B4-93F1-2D289E197FB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47">
            <a:extLst>
              <a:ext uri="{FF2B5EF4-FFF2-40B4-BE49-F238E27FC236}">
                <a16:creationId xmlns:a16="http://schemas.microsoft.com/office/drawing/2014/main" id="{472E3A19-F5D5-48FC-BB9C-48C2F68F598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44">
            <a:extLst>
              <a:ext uri="{FF2B5EF4-FFF2-40B4-BE49-F238E27FC236}">
                <a16:creationId xmlns:a16="http://schemas.microsoft.com/office/drawing/2014/main" id="{7A62E32F-BB65-43A8-8EB5-92346890E54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Rectangle 51">
            <a:extLst>
              <a:ext uri="{FF2B5EF4-FFF2-40B4-BE49-F238E27FC236}">
                <a16:creationId xmlns:a16="http://schemas.microsoft.com/office/drawing/2014/main" id="{14E91B64-9FCC-451E-AFB4-A827D632936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a:xfrm>
            <a:off x="958506" y="800392"/>
            <a:ext cx="10264697" cy="1212102"/>
          </a:xfrm>
        </p:spPr>
        <p:txBody>
          <a:bodyPr>
            <a:normAutofit/>
          </a:bodyPr>
          <a:lstStyle/>
          <a:p>
            <a:r>
              <a:rPr lang="en-US" sz="4000">
                <a:solidFill>
                  <a:srgbClr val="FFFFFF"/>
                </a:solidFill>
              </a:rPr>
              <a:t>Overview</a:t>
            </a:r>
          </a:p>
        </p:txBody>
      </p:sp>
      <p:sp>
        <p:nvSpPr>
          <p:cNvPr id="3" name="Content Placeholder 2"/>
          <p:cNvSpPr>
            <a:spLocks noGrp="1"/>
          </p:cNvSpPr>
          <p:nvPr>
            <p:ph idx="1"/>
          </p:nvPr>
        </p:nvSpPr>
        <p:spPr>
          <a:xfrm>
            <a:off x="1367624" y="2490436"/>
            <a:ext cx="9708995" cy="3567173"/>
          </a:xfrm>
        </p:spPr>
        <p:txBody>
          <a:bodyPr anchor="ctr">
            <a:normAutofit/>
          </a:bodyPr>
          <a:lstStyle/>
          <a:p>
            <a:r>
              <a:rPr lang="en-US" sz="2400"/>
              <a:t>The project billing is console-based java application.</a:t>
            </a:r>
          </a:p>
          <a:p>
            <a:r>
              <a:rPr lang="en-US" sz="2400"/>
              <a:t> The application is used to display the bill for the products in any shops. All the details like name, mobile number, product name, product price and quantity, discount will be displayed to user.</a:t>
            </a:r>
          </a:p>
          <a:p>
            <a:pPr marL="0" indent="0">
              <a:buNone/>
            </a:pPr>
            <a:endParaRPr lang="en-US" sz="2400">
              <a:cs typeface="Calibri" panose="020F0502020204030204"/>
            </a:endParaRPr>
          </a:p>
        </p:txBody>
      </p:sp>
      <p:pic>
        <p:nvPicPr>
          <p:cNvPr id="5" name="Picture 4" descr="Text, logo&#10;&#10;Description automatically generated">
            <a:extLst>
              <a:ext uri="{FF2B5EF4-FFF2-40B4-BE49-F238E27FC236}">
                <a16:creationId xmlns:a16="http://schemas.microsoft.com/office/drawing/2014/main" id="{BD239FFC-8530-8BEA-3266-269A197EDB40}"/>
              </a:ext>
            </a:extLst>
          </p:cNvPr>
          <p:cNvPicPr>
            <a:picLocks noChangeAspect="1"/>
          </p:cNvPicPr>
          <p:nvPr/>
        </p:nvPicPr>
        <p:blipFill rotWithShape="1">
          <a:blip r:embed="rId2"/>
          <a:srcRect l="939" t="30508" r="469" b="28813"/>
          <a:stretch/>
        </p:blipFill>
        <p:spPr>
          <a:xfrm>
            <a:off x="9117013" y="5738813"/>
            <a:ext cx="2657613" cy="910529"/>
          </a:xfrm>
          <a:prstGeom prst="rect">
            <a:avLst/>
          </a:prstGeom>
        </p:spPr>
      </p:pic>
    </p:spTree>
    <p:extLst>
      <p:ext uri="{BB962C8B-B14F-4D97-AF65-F5344CB8AC3E}">
        <p14:creationId xmlns:p14="http://schemas.microsoft.com/office/powerpoint/2010/main" val="370645951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DB6CF64-1470-4B23-1D59-B854E144DC85}"/>
              </a:ext>
            </a:extLst>
          </p:cNvPr>
          <p:cNvSpPr>
            <a:spLocks noGrp="1"/>
          </p:cNvSpPr>
          <p:nvPr>
            <p:ph type="title"/>
          </p:nvPr>
        </p:nvSpPr>
        <p:spPr>
          <a:xfrm>
            <a:off x="648929" y="629266"/>
            <a:ext cx="3505495" cy="1622321"/>
          </a:xfrm>
        </p:spPr>
        <p:txBody>
          <a:bodyPr vert="horz" lIns="91440" tIns="45720" rIns="91440" bIns="45720" rtlCol="0" anchor="ctr">
            <a:normAutofit/>
          </a:bodyPr>
          <a:lstStyle/>
          <a:p>
            <a:r>
              <a:rPr lang="en-US">
                <a:cs typeface="Calibri Light"/>
              </a:rPr>
              <a:t>RTM</a:t>
            </a:r>
            <a:endParaRPr lang="en-US" sz="4400" kern="1200">
              <a:solidFill>
                <a:schemeClr val="tx1"/>
              </a:solidFill>
              <a:latin typeface="+mj-lt"/>
              <a:ea typeface="+mj-ea"/>
              <a:cs typeface="+mj-cs"/>
            </a:endParaRPr>
          </a:p>
        </p:txBody>
      </p:sp>
      <p:sp>
        <p:nvSpPr>
          <p:cNvPr id="5" name="Content Placeholder 4">
            <a:extLst>
              <a:ext uri="{FF2B5EF4-FFF2-40B4-BE49-F238E27FC236}">
                <a16:creationId xmlns:a16="http://schemas.microsoft.com/office/drawing/2014/main" id="{4E7C9D46-4EC1-5921-9265-14A5739709F9}"/>
              </a:ext>
            </a:extLst>
          </p:cNvPr>
          <p:cNvSpPr>
            <a:spLocks noGrp="1"/>
          </p:cNvSpPr>
          <p:nvPr>
            <p:ph idx="1"/>
          </p:nvPr>
        </p:nvSpPr>
        <p:spPr>
          <a:xfrm>
            <a:off x="648931" y="2438400"/>
            <a:ext cx="3505494" cy="3785419"/>
          </a:xfrm>
        </p:spPr>
        <p:txBody>
          <a:bodyPr vert="horz" lIns="91440" tIns="45720" rIns="91440" bIns="45720" rtlCol="0">
            <a:normAutofit/>
          </a:bodyPr>
          <a:lstStyle/>
          <a:p>
            <a:r>
              <a:rPr lang="en-US" sz="2000"/>
              <a:t>Click to add text</a:t>
            </a:r>
          </a:p>
        </p:txBody>
      </p:sp>
      <p:sp>
        <p:nvSpPr>
          <p:cNvPr id="10" name="Rectangle 9">
            <a:extLst>
              <a:ext uri="{FF2B5EF4-FFF2-40B4-BE49-F238E27FC236}">
                <a16:creationId xmlns:a16="http://schemas.microsoft.com/office/drawing/2014/main" id="{5E39A796-BE83-48B1-B33F-35C4A32AAB5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72F84B47-E267-4194-8194-831DB7B5547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rotWithShape="1">
          <a:blip r:embed="rId2"/>
          <a:srcRect t="38254" r="53690" b="14762"/>
          <a:stretch/>
        </p:blipFill>
        <p:spPr>
          <a:xfrm>
            <a:off x="5405862" y="1709801"/>
            <a:ext cx="6019331" cy="3435151"/>
          </a:xfrm>
          <a:prstGeom prst="rect">
            <a:avLst/>
          </a:prstGeom>
          <a:effectLst/>
        </p:spPr>
      </p:pic>
      <p:pic>
        <p:nvPicPr>
          <p:cNvPr id="6" name="Picture 4" descr="Text, logo&#10;&#10;Description automatically generated">
            <a:extLst>
              <a:ext uri="{FF2B5EF4-FFF2-40B4-BE49-F238E27FC236}">
                <a16:creationId xmlns:a16="http://schemas.microsoft.com/office/drawing/2014/main" id="{6540E71B-32B0-664B-18A9-5569581FFB17}"/>
              </a:ext>
            </a:extLst>
          </p:cNvPr>
          <p:cNvPicPr>
            <a:picLocks noChangeAspect="1"/>
          </p:cNvPicPr>
          <p:nvPr/>
        </p:nvPicPr>
        <p:blipFill rotWithShape="1">
          <a:blip r:embed="rId3"/>
          <a:srcRect l="939" t="30508" r="469" b="28813"/>
          <a:stretch/>
        </p:blipFill>
        <p:spPr>
          <a:xfrm>
            <a:off x="9117013" y="5738813"/>
            <a:ext cx="2657613" cy="910529"/>
          </a:xfrm>
          <a:prstGeom prst="rect">
            <a:avLst/>
          </a:prstGeom>
        </p:spPr>
      </p:pic>
    </p:spTree>
    <p:extLst>
      <p:ext uri="{BB962C8B-B14F-4D97-AF65-F5344CB8AC3E}">
        <p14:creationId xmlns:p14="http://schemas.microsoft.com/office/powerpoint/2010/main" val="391093275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4E1BEB12-92AF-4445-98AD-4C7756E7C93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D0522C2C-7B5C-48A7-A969-03941E5D2E7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Freeform 13">
            <a:extLst>
              <a:ext uri="{FF2B5EF4-FFF2-40B4-BE49-F238E27FC236}">
                <a16:creationId xmlns:a16="http://schemas.microsoft.com/office/drawing/2014/main" id="{9C682A1A-5B2D-4111-BBD6-620165633E5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69476" y="220196"/>
            <a:ext cx="9422524" cy="6637806"/>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 name="Oval 13">
            <a:extLst>
              <a:ext uri="{FF2B5EF4-FFF2-40B4-BE49-F238E27FC236}">
                <a16:creationId xmlns:a16="http://schemas.microsoft.com/office/drawing/2014/main" id="{D6EE29F2-D77F-4BD0-A20B-334D316A1C9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09800" y="2099696"/>
            <a:ext cx="1942241" cy="188955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1" name="Arc 15">
            <a:extLst>
              <a:ext uri="{FF2B5EF4-FFF2-40B4-BE49-F238E27FC236}">
                <a16:creationId xmlns:a16="http://schemas.microsoft.com/office/drawing/2014/main" id="{22D09ED2-868F-42C6-866E-F92E0CEF314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520172">
            <a:off x="1613162" y="1492572"/>
            <a:ext cx="2987899" cy="2987899"/>
          </a:xfrm>
          <a:prstGeom prst="arc">
            <a:avLst>
              <a:gd name="adj1" fmla="val 14455503"/>
              <a:gd name="adj2" fmla="val 227775"/>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p:cNvSpPr>
            <a:spLocks noGrp="1"/>
          </p:cNvSpPr>
          <p:nvPr>
            <p:ph type="ctrTitle"/>
          </p:nvPr>
        </p:nvSpPr>
        <p:spPr>
          <a:xfrm>
            <a:off x="4038600" y="1939159"/>
            <a:ext cx="7644627" cy="2751086"/>
          </a:xfrm>
        </p:spPr>
        <p:txBody>
          <a:bodyPr>
            <a:normAutofit/>
          </a:bodyPr>
          <a:lstStyle/>
          <a:p>
            <a:pPr algn="r"/>
            <a:r>
              <a:rPr lang="en-US"/>
              <a:t>Automation testing</a:t>
            </a:r>
          </a:p>
        </p:txBody>
      </p:sp>
      <p:sp>
        <p:nvSpPr>
          <p:cNvPr id="3" name="Subtitle 2"/>
          <p:cNvSpPr>
            <a:spLocks noGrp="1"/>
          </p:cNvSpPr>
          <p:nvPr>
            <p:ph type="subTitle" idx="1"/>
          </p:nvPr>
        </p:nvSpPr>
        <p:spPr>
          <a:xfrm>
            <a:off x="4038600" y="4782320"/>
            <a:ext cx="7644627" cy="1329443"/>
          </a:xfrm>
        </p:spPr>
        <p:txBody>
          <a:bodyPr>
            <a:normAutofit/>
          </a:bodyPr>
          <a:lstStyle/>
          <a:p>
            <a:pPr algn="r"/>
            <a:r>
              <a:rPr lang="en-US"/>
              <a:t>For Facebook application</a:t>
            </a:r>
          </a:p>
        </p:txBody>
      </p:sp>
      <p:pic>
        <p:nvPicPr>
          <p:cNvPr id="8" name="Picture 4" descr="Text, logo&#10;&#10;Description automatically generated">
            <a:extLst>
              <a:ext uri="{FF2B5EF4-FFF2-40B4-BE49-F238E27FC236}">
                <a16:creationId xmlns:a16="http://schemas.microsoft.com/office/drawing/2014/main" id="{C4048089-7926-041F-2B30-85B753EC6172}"/>
              </a:ext>
            </a:extLst>
          </p:cNvPr>
          <p:cNvPicPr>
            <a:picLocks noChangeAspect="1"/>
          </p:cNvPicPr>
          <p:nvPr/>
        </p:nvPicPr>
        <p:blipFill rotWithShape="1">
          <a:blip r:embed="rId2"/>
          <a:srcRect l="939" t="30508" r="469" b="28813"/>
          <a:stretch/>
        </p:blipFill>
        <p:spPr>
          <a:xfrm>
            <a:off x="9117013" y="5738813"/>
            <a:ext cx="2657613" cy="910529"/>
          </a:xfrm>
          <a:prstGeom prst="rect">
            <a:avLst/>
          </a:prstGeom>
        </p:spPr>
      </p:pic>
    </p:spTree>
    <p:extLst>
      <p:ext uri="{BB962C8B-B14F-4D97-AF65-F5344CB8AC3E}">
        <p14:creationId xmlns:p14="http://schemas.microsoft.com/office/powerpoint/2010/main" val="419679305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9">
            <a:extLst>
              <a:ext uri="{FF2B5EF4-FFF2-40B4-BE49-F238E27FC236}">
                <a16:creationId xmlns:a16="http://schemas.microsoft.com/office/drawing/2014/main" id="{DCC231C8-C761-4B31-9B1C-C6D19248C6B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557189"/>
            <a:ext cx="3374136" cy="5567891"/>
          </a:xfrm>
        </p:spPr>
        <p:txBody>
          <a:bodyPr>
            <a:normAutofit/>
          </a:bodyPr>
          <a:lstStyle/>
          <a:p>
            <a:r>
              <a:rPr lang="en-US" sz="5200"/>
              <a:t>Data Driven Testing</a:t>
            </a:r>
          </a:p>
        </p:txBody>
      </p:sp>
      <p:graphicFrame>
        <p:nvGraphicFramePr>
          <p:cNvPr id="5" name="Content Placeholder 2">
            <a:extLst>
              <a:ext uri="{FF2B5EF4-FFF2-40B4-BE49-F238E27FC236}">
                <a16:creationId xmlns:a16="http://schemas.microsoft.com/office/drawing/2014/main" id="{2773871E-E7F4-137B-0465-07DD5FAC7276}"/>
              </a:ext>
            </a:extLst>
          </p:cNvPr>
          <p:cNvGraphicFramePr>
            <a:graphicFrameLocks noGrp="1"/>
          </p:cNvGraphicFramePr>
          <p:nvPr>
            <p:ph idx="1"/>
            <p:extLst>
              <p:ext uri="{D42A27DB-BD31-4B8C-83A1-F6EECF244321}">
                <p14:modId xmlns:p14="http://schemas.microsoft.com/office/powerpoint/2010/main" val="2864944287"/>
              </p:ext>
            </p:extLst>
          </p:nvPr>
        </p:nvGraphicFramePr>
        <p:xfrm>
          <a:off x="5093208" y="620392"/>
          <a:ext cx="626364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4" descr="Text, logo&#10;&#10;Description automatically generated">
            <a:extLst>
              <a:ext uri="{FF2B5EF4-FFF2-40B4-BE49-F238E27FC236}">
                <a16:creationId xmlns:a16="http://schemas.microsoft.com/office/drawing/2014/main" id="{45DD3EAC-1E47-F64E-0AA2-A368492DCD82}"/>
              </a:ext>
            </a:extLst>
          </p:cNvPr>
          <p:cNvPicPr>
            <a:picLocks noChangeAspect="1"/>
          </p:cNvPicPr>
          <p:nvPr/>
        </p:nvPicPr>
        <p:blipFill rotWithShape="1">
          <a:blip r:embed="rId7"/>
          <a:srcRect l="939" t="30508" r="469" b="28813"/>
          <a:stretch/>
        </p:blipFill>
        <p:spPr>
          <a:xfrm>
            <a:off x="9244013" y="5878513"/>
            <a:ext cx="2657613" cy="910529"/>
          </a:xfrm>
          <a:prstGeom prst="rect">
            <a:avLst/>
          </a:prstGeom>
        </p:spPr>
      </p:pic>
    </p:spTree>
    <p:extLst>
      <p:ext uri="{BB962C8B-B14F-4D97-AF65-F5344CB8AC3E}">
        <p14:creationId xmlns:p14="http://schemas.microsoft.com/office/powerpoint/2010/main" val="174867964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descr="Graphical user interface, text, application, email&#10;&#10;Description automatically generated">
            <a:extLst>
              <a:ext uri="{FF2B5EF4-FFF2-40B4-BE49-F238E27FC236}">
                <a16:creationId xmlns:a16="http://schemas.microsoft.com/office/drawing/2014/main" id="{650A835D-D041-6B39-C737-ED2118473619}"/>
              </a:ext>
            </a:extLst>
          </p:cNvPr>
          <p:cNvPicPr>
            <a:picLocks noGrp="1" noChangeAspect="1"/>
          </p:cNvPicPr>
          <p:nvPr>
            <p:ph idx="1"/>
          </p:nvPr>
        </p:nvPicPr>
        <p:blipFill rotWithShape="1">
          <a:blip r:embed="rId2"/>
          <a:srcRect l="1913" t="14439" r="4082" b="23349"/>
          <a:stretch/>
        </p:blipFill>
        <p:spPr>
          <a:xfrm>
            <a:off x="811301" y="432595"/>
            <a:ext cx="10596369" cy="5827606"/>
          </a:xfrm>
        </p:spPr>
      </p:pic>
    </p:spTree>
    <p:extLst>
      <p:ext uri="{BB962C8B-B14F-4D97-AF65-F5344CB8AC3E}">
        <p14:creationId xmlns:p14="http://schemas.microsoft.com/office/powerpoint/2010/main" val="213306670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Graphical user interface, text, application&#10;&#10;Description automatically generated">
            <a:extLst>
              <a:ext uri="{FF2B5EF4-FFF2-40B4-BE49-F238E27FC236}">
                <a16:creationId xmlns:a16="http://schemas.microsoft.com/office/drawing/2014/main" id="{693952EB-645B-5A29-F78F-9198BFE2CF94}"/>
              </a:ext>
            </a:extLst>
          </p:cNvPr>
          <p:cNvPicPr>
            <a:picLocks noGrp="1" noChangeAspect="1"/>
          </p:cNvPicPr>
          <p:nvPr>
            <p:ph idx="1"/>
          </p:nvPr>
        </p:nvPicPr>
        <p:blipFill rotWithShape="1">
          <a:blip r:embed="rId2"/>
          <a:srcRect l="1702" t="33299" r="7908" b="14300"/>
          <a:stretch/>
        </p:blipFill>
        <p:spPr>
          <a:xfrm>
            <a:off x="1013708" y="349249"/>
            <a:ext cx="9550575" cy="5438525"/>
          </a:xfrm>
        </p:spPr>
      </p:pic>
    </p:spTree>
    <p:extLst>
      <p:ext uri="{BB962C8B-B14F-4D97-AF65-F5344CB8AC3E}">
        <p14:creationId xmlns:p14="http://schemas.microsoft.com/office/powerpoint/2010/main" val="33281702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C2554CA6-288E-4202-BC52-2E5A8F0C0AE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B10BB131-AC8E-4A8E-A5D1-36260F720C3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C15CE25-F5C2-F975-4277-8389209E6509}"/>
              </a:ext>
            </a:extLst>
          </p:cNvPr>
          <p:cNvSpPr>
            <a:spLocks noGrp="1"/>
          </p:cNvSpPr>
          <p:nvPr>
            <p:ph type="title"/>
          </p:nvPr>
        </p:nvSpPr>
        <p:spPr>
          <a:xfrm>
            <a:off x="1171074" y="1396686"/>
            <a:ext cx="3240506" cy="4064628"/>
          </a:xfrm>
        </p:spPr>
        <p:txBody>
          <a:bodyPr vert="horz" lIns="228600" tIns="228600" rIns="228600" bIns="0" rtlCol="0">
            <a:normAutofit/>
          </a:bodyPr>
          <a:lstStyle/>
          <a:p>
            <a:r>
              <a:rPr lang="en-US">
                <a:solidFill>
                  <a:srgbClr val="FFFFFF"/>
                </a:solidFill>
              </a:rPr>
              <a:t>Cross Browser Testing</a:t>
            </a:r>
          </a:p>
        </p:txBody>
      </p:sp>
      <p:sp>
        <p:nvSpPr>
          <p:cNvPr id="41" name="Arc 40">
            <a:extLst>
              <a:ext uri="{FF2B5EF4-FFF2-40B4-BE49-F238E27FC236}">
                <a16:creationId xmlns:a16="http://schemas.microsoft.com/office/drawing/2014/main" id="{5B7778FC-632E-4DCA-A7CB-0D7731CCF97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43" name="Oval 42">
            <a:extLst>
              <a:ext uri="{FF2B5EF4-FFF2-40B4-BE49-F238E27FC236}">
                <a16:creationId xmlns:a16="http://schemas.microsoft.com/office/drawing/2014/main" id="{FA23A907-97FB-4A8F-880A-DD77401C429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3" name="Subtitle 31">
            <a:extLst>
              <a:ext uri="{FF2B5EF4-FFF2-40B4-BE49-F238E27FC236}">
                <a16:creationId xmlns:a16="http://schemas.microsoft.com/office/drawing/2014/main" id="{5865C483-4B63-E4D9-6629-7C27D6097DC9}"/>
              </a:ext>
            </a:extLst>
          </p:cNvPr>
          <p:cNvSpPr>
            <a:spLocks noGrp="1"/>
          </p:cNvSpPr>
          <p:nvPr>
            <p:ph idx="1"/>
          </p:nvPr>
        </p:nvSpPr>
        <p:spPr>
          <a:xfrm>
            <a:off x="5370153" y="1526033"/>
            <a:ext cx="5536397" cy="3935281"/>
          </a:xfrm>
        </p:spPr>
        <p:txBody>
          <a:bodyPr vert="horz" lIns="91440" tIns="45720" rIns="91440" bIns="45720" rtlCol="0">
            <a:normAutofit/>
          </a:bodyPr>
          <a:lstStyle/>
          <a:p>
            <a:r>
              <a:rPr lang="en-US" dirty="0">
                <a:ea typeface="+mn-lt"/>
                <a:cs typeface="+mn-lt"/>
              </a:rPr>
              <a:t>Cross browser Testing is a technique to test web application with different web browsers.</a:t>
            </a:r>
            <a:endParaRPr lang="en-US" dirty="0">
              <a:cs typeface="Calibri" panose="020F0502020204030204"/>
            </a:endParaRPr>
          </a:p>
          <a:p>
            <a:r>
              <a:rPr lang="en-US" dirty="0">
                <a:ea typeface="+mn-lt"/>
                <a:cs typeface="+mn-lt"/>
              </a:rPr>
              <a:t>Selenium can support different type of browsers for automation.</a:t>
            </a:r>
            <a:endParaRPr lang="en-US" dirty="0"/>
          </a:p>
          <a:p>
            <a:pPr marL="0" indent="0">
              <a:buNone/>
            </a:pPr>
            <a:endParaRPr lang="en-US" dirty="0">
              <a:cs typeface="Calibri"/>
            </a:endParaRPr>
          </a:p>
        </p:txBody>
      </p:sp>
      <p:pic>
        <p:nvPicPr>
          <p:cNvPr id="4" name="Picture 4" descr="Text, logo&#10;&#10;Description automatically generated">
            <a:extLst>
              <a:ext uri="{FF2B5EF4-FFF2-40B4-BE49-F238E27FC236}">
                <a16:creationId xmlns:a16="http://schemas.microsoft.com/office/drawing/2014/main" id="{A9BE8315-74A6-B755-E09F-CB081F8F069F}"/>
              </a:ext>
            </a:extLst>
          </p:cNvPr>
          <p:cNvPicPr>
            <a:picLocks noChangeAspect="1"/>
          </p:cNvPicPr>
          <p:nvPr/>
        </p:nvPicPr>
        <p:blipFill rotWithShape="1">
          <a:blip r:embed="rId2"/>
          <a:srcRect l="939" t="30508" r="469" b="28813"/>
          <a:stretch/>
        </p:blipFill>
        <p:spPr>
          <a:xfrm>
            <a:off x="9117013" y="5738813"/>
            <a:ext cx="2657613" cy="910529"/>
          </a:xfrm>
          <a:prstGeom prst="rect">
            <a:avLst/>
          </a:prstGeom>
        </p:spPr>
      </p:pic>
    </p:spTree>
    <p:extLst>
      <p:ext uri="{BB962C8B-B14F-4D97-AF65-F5344CB8AC3E}">
        <p14:creationId xmlns:p14="http://schemas.microsoft.com/office/powerpoint/2010/main" val="179790150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Graphical user interface, text, application&#10;&#10;Description automatically generated">
            <a:extLst>
              <a:ext uri="{FF2B5EF4-FFF2-40B4-BE49-F238E27FC236}">
                <a16:creationId xmlns:a16="http://schemas.microsoft.com/office/drawing/2014/main" id="{09AAA568-1F11-B343-DA63-010259A3A0A2}"/>
              </a:ext>
            </a:extLst>
          </p:cNvPr>
          <p:cNvPicPr>
            <a:picLocks noChangeAspect="1"/>
          </p:cNvPicPr>
          <p:nvPr/>
        </p:nvPicPr>
        <p:blipFill rotWithShape="1">
          <a:blip r:embed="rId2"/>
          <a:srcRect t="9134" b="8228"/>
          <a:stretch/>
        </p:blipFill>
        <p:spPr>
          <a:xfrm>
            <a:off x="838199" y="735153"/>
            <a:ext cx="10515602" cy="5387693"/>
          </a:xfrm>
          <a:prstGeom prst="rect">
            <a:avLst/>
          </a:prstGeom>
        </p:spPr>
      </p:pic>
      <p:pic>
        <p:nvPicPr>
          <p:cNvPr id="3" name="Picture 4" descr="Text, logo&#10;&#10;Description automatically generated">
            <a:extLst>
              <a:ext uri="{FF2B5EF4-FFF2-40B4-BE49-F238E27FC236}">
                <a16:creationId xmlns:a16="http://schemas.microsoft.com/office/drawing/2014/main" id="{9D641031-4D5D-5D3B-A489-13B7973CCA43}"/>
              </a:ext>
            </a:extLst>
          </p:cNvPr>
          <p:cNvPicPr>
            <a:picLocks noChangeAspect="1"/>
          </p:cNvPicPr>
          <p:nvPr/>
        </p:nvPicPr>
        <p:blipFill rotWithShape="1">
          <a:blip r:embed="rId3"/>
          <a:srcRect l="939" t="30508" r="469" b="28813"/>
          <a:stretch/>
        </p:blipFill>
        <p:spPr>
          <a:xfrm>
            <a:off x="9117013" y="5738813"/>
            <a:ext cx="2657613" cy="910529"/>
          </a:xfrm>
          <a:prstGeom prst="rect">
            <a:avLst/>
          </a:prstGeom>
        </p:spPr>
      </p:pic>
      <p:sp>
        <p:nvSpPr>
          <p:cNvPr id="2" name="Rectangle 1"/>
          <p:cNvSpPr/>
          <p:nvPr/>
        </p:nvSpPr>
        <p:spPr>
          <a:xfrm>
            <a:off x="7675418" y="763724"/>
            <a:ext cx="1773379" cy="234664"/>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219628968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2" descr="Text&#10;&#10;Description automatically generated">
            <a:extLst>
              <a:ext uri="{FF2B5EF4-FFF2-40B4-BE49-F238E27FC236}">
                <a16:creationId xmlns:a16="http://schemas.microsoft.com/office/drawing/2014/main" id="{6F4B5159-B995-B14E-B9B4-0596E023D749}"/>
              </a:ext>
            </a:extLst>
          </p:cNvPr>
          <p:cNvPicPr>
            <a:picLocks noChangeAspect="1"/>
          </p:cNvPicPr>
          <p:nvPr/>
        </p:nvPicPr>
        <p:blipFill rotWithShape="1">
          <a:blip r:embed="rId2"/>
          <a:srcRect t="1281" b="5564"/>
          <a:stretch/>
        </p:blipFill>
        <p:spPr>
          <a:xfrm>
            <a:off x="838199" y="735153"/>
            <a:ext cx="10515602" cy="5387693"/>
          </a:xfrm>
          <a:prstGeom prst="rect">
            <a:avLst/>
          </a:prstGeom>
        </p:spPr>
      </p:pic>
      <p:pic>
        <p:nvPicPr>
          <p:cNvPr id="4" name="Picture 4" descr="Text, logo&#10;&#10;Description automatically generated">
            <a:extLst>
              <a:ext uri="{FF2B5EF4-FFF2-40B4-BE49-F238E27FC236}">
                <a16:creationId xmlns:a16="http://schemas.microsoft.com/office/drawing/2014/main" id="{1357CF94-9991-96A7-ED5E-DB985A88CBF4}"/>
              </a:ext>
            </a:extLst>
          </p:cNvPr>
          <p:cNvPicPr>
            <a:picLocks noChangeAspect="1"/>
          </p:cNvPicPr>
          <p:nvPr/>
        </p:nvPicPr>
        <p:blipFill rotWithShape="1">
          <a:blip r:embed="rId3"/>
          <a:srcRect l="939" t="30508" r="469" b="28813"/>
          <a:stretch/>
        </p:blipFill>
        <p:spPr>
          <a:xfrm>
            <a:off x="9117013" y="5738813"/>
            <a:ext cx="2657613" cy="910529"/>
          </a:xfrm>
          <a:prstGeom prst="rect">
            <a:avLst/>
          </a:prstGeom>
        </p:spPr>
      </p:pic>
    </p:spTree>
    <p:extLst>
      <p:ext uri="{BB962C8B-B14F-4D97-AF65-F5344CB8AC3E}">
        <p14:creationId xmlns:p14="http://schemas.microsoft.com/office/powerpoint/2010/main" val="322171260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5F9CFCE6-877F-4858-B8BD-2C52CA8AFBC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7D45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213F8A0-12AE-4514-8372-0DD766EC28E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56866" y="480060"/>
            <a:ext cx="545812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Graphical user interface, text, application&#10;&#10;Description automatically generated">
            <a:extLst>
              <a:ext uri="{FF2B5EF4-FFF2-40B4-BE49-F238E27FC236}">
                <a16:creationId xmlns:a16="http://schemas.microsoft.com/office/drawing/2014/main" id="{ED80493D-F4B4-3409-6840-4DAD625C3142}"/>
              </a:ext>
            </a:extLst>
          </p:cNvPr>
          <p:cNvPicPr>
            <a:picLocks noChangeAspect="1"/>
          </p:cNvPicPr>
          <p:nvPr/>
        </p:nvPicPr>
        <p:blipFill rotWithShape="1">
          <a:blip r:embed="rId2"/>
          <a:srcRect l="3483" t="13019" r="31205" b="24100"/>
          <a:stretch/>
        </p:blipFill>
        <p:spPr>
          <a:xfrm>
            <a:off x="6421035" y="1076667"/>
            <a:ext cx="5129784" cy="5179117"/>
          </a:xfrm>
          <a:prstGeom prst="rect">
            <a:avLst/>
          </a:prstGeom>
        </p:spPr>
      </p:pic>
      <p:sp>
        <p:nvSpPr>
          <p:cNvPr id="19" name="Rectangle 18">
            <a:extLst>
              <a:ext uri="{FF2B5EF4-FFF2-40B4-BE49-F238E27FC236}">
                <a16:creationId xmlns:a16="http://schemas.microsoft.com/office/drawing/2014/main" id="{9EFF17D4-9A8C-4CE5-B096-D8CCD440043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5458121"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Logo&#10;&#10;Description automatically generated">
            <a:extLst>
              <a:ext uri="{FF2B5EF4-FFF2-40B4-BE49-F238E27FC236}">
                <a16:creationId xmlns:a16="http://schemas.microsoft.com/office/drawing/2014/main" id="{58FDF068-F84E-F9CC-E830-263B9E14E581}"/>
              </a:ext>
            </a:extLst>
          </p:cNvPr>
          <p:cNvPicPr>
            <a:picLocks noChangeAspect="1"/>
          </p:cNvPicPr>
          <p:nvPr/>
        </p:nvPicPr>
        <p:blipFill>
          <a:blip r:embed="rId3"/>
          <a:stretch>
            <a:fillRect/>
          </a:stretch>
        </p:blipFill>
        <p:spPr>
          <a:xfrm>
            <a:off x="641180" y="2665174"/>
            <a:ext cx="5402953" cy="1527651"/>
          </a:xfrm>
          <a:prstGeom prst="rect">
            <a:avLst/>
          </a:prstGeom>
        </p:spPr>
      </p:pic>
    </p:spTree>
    <p:extLst>
      <p:ext uri="{BB962C8B-B14F-4D97-AF65-F5344CB8AC3E}">
        <p14:creationId xmlns:p14="http://schemas.microsoft.com/office/powerpoint/2010/main" val="34732136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5298780A-33B9-4EA2-8F67-DE68AD62841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F488E8B-4E1E-4402-8935-D4E6C02615C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75767" y="1188637"/>
            <a:ext cx="2988234" cy="4480726"/>
          </a:xfrm>
        </p:spPr>
        <p:txBody>
          <a:bodyPr>
            <a:normAutofit/>
          </a:bodyPr>
          <a:lstStyle/>
          <a:p>
            <a:pPr algn="ctr"/>
            <a:r>
              <a:rPr lang="en-US" sz="6000">
                <a:cs typeface="Calibri Light"/>
              </a:rPr>
              <a:t>Page Object Model</a:t>
            </a:r>
          </a:p>
        </p:txBody>
      </p:sp>
      <p:cxnSp>
        <p:nvCxnSpPr>
          <p:cNvPr id="14" name="Straight Connector 13">
            <a:extLst>
              <a:ext uri="{FF2B5EF4-FFF2-40B4-BE49-F238E27FC236}">
                <a16:creationId xmlns:a16="http://schemas.microsoft.com/office/drawing/2014/main" id="{23AAC9B5-8015-485C-ACF9-A750390E9A56}"/>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5255260" y="1648870"/>
            <a:ext cx="4702848" cy="3560260"/>
          </a:xfrm>
        </p:spPr>
        <p:txBody>
          <a:bodyPr vert="horz" lIns="91440" tIns="45720" rIns="91440" bIns="45720" rtlCol="0" anchor="ctr">
            <a:normAutofit/>
          </a:bodyPr>
          <a:lstStyle/>
          <a:p>
            <a:r>
              <a:rPr lang="en-US" sz="2400">
                <a:ea typeface="+mn-lt"/>
                <a:cs typeface="+mn-lt"/>
              </a:rPr>
              <a:t>Page Object Model is a design pattern that is used to maintain Object repository for the Web Elements. </a:t>
            </a:r>
          </a:p>
          <a:p>
            <a:r>
              <a:rPr lang="en-US" sz="2400">
                <a:cs typeface="Calibri"/>
              </a:rPr>
              <a:t>The jars we used in POM are:</a:t>
            </a:r>
          </a:p>
          <a:p>
            <a:pPr marL="514350" indent="-514350">
              <a:buAutoNum type="arabicPeriod"/>
            </a:pPr>
            <a:r>
              <a:rPr lang="en-US" sz="2400">
                <a:cs typeface="Calibri"/>
              </a:rPr>
              <a:t>Testng 6.11 jar</a:t>
            </a:r>
          </a:p>
          <a:p>
            <a:pPr marL="514350" indent="-514350">
              <a:buAutoNum type="arabicPeriod"/>
            </a:pPr>
            <a:r>
              <a:rPr lang="en-US" sz="2400">
                <a:cs typeface="Calibri"/>
              </a:rPr>
              <a:t>Selenium 3.141.59 jar</a:t>
            </a:r>
          </a:p>
          <a:p>
            <a:pPr marL="514350" indent="-514350">
              <a:buAutoNum type="arabicPeriod"/>
            </a:pPr>
            <a:endParaRPr lang="en-US" sz="2400">
              <a:cs typeface="Calibri"/>
            </a:endParaRPr>
          </a:p>
          <a:p>
            <a:endParaRPr lang="en-US" sz="2400">
              <a:cs typeface="Calibri"/>
            </a:endParaRPr>
          </a:p>
        </p:txBody>
      </p:sp>
      <p:pic>
        <p:nvPicPr>
          <p:cNvPr id="5" name="Picture 4" descr="Text, logo&#10;&#10;Description automatically generated">
            <a:extLst>
              <a:ext uri="{FF2B5EF4-FFF2-40B4-BE49-F238E27FC236}">
                <a16:creationId xmlns:a16="http://schemas.microsoft.com/office/drawing/2014/main" id="{9E6D4949-A30F-0F38-22AD-3480F569090A}"/>
              </a:ext>
            </a:extLst>
          </p:cNvPr>
          <p:cNvPicPr>
            <a:picLocks noChangeAspect="1"/>
          </p:cNvPicPr>
          <p:nvPr/>
        </p:nvPicPr>
        <p:blipFill rotWithShape="1">
          <a:blip r:embed="rId2"/>
          <a:srcRect l="939" t="30508" r="469" b="28813"/>
          <a:stretch/>
        </p:blipFill>
        <p:spPr>
          <a:xfrm>
            <a:off x="9117013" y="5738813"/>
            <a:ext cx="2657613" cy="910529"/>
          </a:xfrm>
          <a:prstGeom prst="rect">
            <a:avLst/>
          </a:prstGeom>
        </p:spPr>
      </p:pic>
    </p:spTree>
    <p:extLst>
      <p:ext uri="{BB962C8B-B14F-4D97-AF65-F5344CB8AC3E}">
        <p14:creationId xmlns:p14="http://schemas.microsoft.com/office/powerpoint/2010/main" val="7064960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4038CB10-1F5C-4D54-9DF7-12586DE5B00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7E584D">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524256" y="4767072"/>
            <a:ext cx="6594189" cy="1625210"/>
          </a:xfrm>
        </p:spPr>
        <p:txBody>
          <a:bodyPr vert="horz" lIns="91440" tIns="45720" rIns="91440" bIns="45720" rtlCol="0">
            <a:normAutofit/>
          </a:bodyPr>
          <a:lstStyle/>
          <a:p>
            <a:pPr algn="r"/>
            <a:r>
              <a:rPr lang="en-US" b="0" i="0" kern="1200">
                <a:solidFill>
                  <a:srgbClr val="FFFFFF"/>
                </a:solidFill>
                <a:latin typeface="+mj-lt"/>
                <a:ea typeface="+mj-ea"/>
                <a:cs typeface="+mj-cs"/>
              </a:rPr>
              <a:t>Target Audience</a:t>
            </a:r>
          </a:p>
        </p:txBody>
      </p:sp>
      <p:pic>
        <p:nvPicPr>
          <p:cNvPr id="26" name="Picture 26" descr="A picture containing skiing&#10;&#10;Description automatically generated">
            <a:extLst>
              <a:ext uri="{FF2B5EF4-FFF2-40B4-BE49-F238E27FC236}">
                <a16:creationId xmlns:a16="http://schemas.microsoft.com/office/drawing/2014/main" id="{5E1CAA17-9A98-5711-3083-8C43DA8A3B5E}"/>
              </a:ext>
            </a:extLst>
          </p:cNvPr>
          <p:cNvPicPr>
            <a:picLocks noChangeAspect="1"/>
          </p:cNvPicPr>
          <p:nvPr/>
        </p:nvPicPr>
        <p:blipFill rotWithShape="1">
          <a:blip r:embed="rId2"/>
          <a:srcRect t="5107" r="-2" b="-2"/>
          <a:stretch/>
        </p:blipFill>
        <p:spPr>
          <a:xfrm>
            <a:off x="327547" y="321733"/>
            <a:ext cx="7058306" cy="4107392"/>
          </a:xfrm>
          <a:prstGeom prst="rect">
            <a:avLst/>
          </a:prstGeom>
        </p:spPr>
      </p:pic>
      <p:sp>
        <p:nvSpPr>
          <p:cNvPr id="33" name="Rectangle 32">
            <a:extLst>
              <a:ext uri="{FF2B5EF4-FFF2-40B4-BE49-F238E27FC236}">
                <a16:creationId xmlns:a16="http://schemas.microsoft.com/office/drawing/2014/main" id="{73ED6512-6858-4552-B699-9A97FE9A4EA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8029319" y="917725"/>
            <a:ext cx="3424739" cy="4852362"/>
          </a:xfrm>
        </p:spPr>
        <p:txBody>
          <a:bodyPr vert="horz" lIns="91440" tIns="45720" rIns="91440" bIns="45720" rtlCol="0" anchor="ctr">
            <a:normAutofit/>
          </a:bodyPr>
          <a:lstStyle/>
          <a:p>
            <a:pPr marL="0" indent="0">
              <a:buNone/>
            </a:pPr>
            <a:r>
              <a:rPr lang="en-US" sz="2000" b="0" i="0" kern="1200" cap="all">
                <a:solidFill>
                  <a:srgbClr val="FFFFFF"/>
                </a:solidFill>
                <a:latin typeface="+mn-lt"/>
                <a:ea typeface="+mn-ea"/>
                <a:cs typeface="+mn-cs"/>
              </a:rPr>
              <a:t>Small scale shop keepers or</a:t>
            </a:r>
            <a:r>
              <a:rPr lang="en-US" sz="2000" cap="all">
                <a:solidFill>
                  <a:srgbClr val="FFFFFF"/>
                </a:solidFill>
              </a:rPr>
              <a:t> Shop</a:t>
            </a:r>
            <a:r>
              <a:rPr lang="en-US" sz="2000" b="0" i="0" kern="1200" cap="all">
                <a:solidFill>
                  <a:srgbClr val="FFFFFF"/>
                </a:solidFill>
                <a:latin typeface="+mn-lt"/>
                <a:ea typeface="+mn-ea"/>
                <a:cs typeface="+mn-cs"/>
              </a:rPr>
              <a:t> owners are our target audience</a:t>
            </a:r>
            <a:r>
              <a:rPr lang="en-US" sz="2000" cap="all">
                <a:solidFill>
                  <a:srgbClr val="FFFFFF"/>
                </a:solidFill>
              </a:rPr>
              <a:t>.</a:t>
            </a:r>
            <a:endParaRPr lang="en-US" sz="2000" b="0" i="0" kern="1200" cap="all">
              <a:solidFill>
                <a:srgbClr val="FFFFFF"/>
              </a:solidFill>
              <a:latin typeface="+mn-lt"/>
              <a:ea typeface="+mn-ea"/>
              <a:cs typeface="+mn-cs"/>
            </a:endParaRPr>
          </a:p>
        </p:txBody>
      </p:sp>
      <p:pic>
        <p:nvPicPr>
          <p:cNvPr id="5" name="Picture 4" descr="Text, logo&#10;&#10;Description automatically generated">
            <a:extLst>
              <a:ext uri="{FF2B5EF4-FFF2-40B4-BE49-F238E27FC236}">
                <a16:creationId xmlns:a16="http://schemas.microsoft.com/office/drawing/2014/main" id="{F2A0A202-7B47-8CDC-B89D-E0B95655F10D}"/>
              </a:ext>
            </a:extLst>
          </p:cNvPr>
          <p:cNvPicPr>
            <a:picLocks noChangeAspect="1"/>
          </p:cNvPicPr>
          <p:nvPr/>
        </p:nvPicPr>
        <p:blipFill rotWithShape="1">
          <a:blip r:embed="rId3"/>
          <a:srcRect l="939" t="30508" r="469" b="28813"/>
          <a:stretch/>
        </p:blipFill>
        <p:spPr>
          <a:xfrm>
            <a:off x="9218613" y="5764213"/>
            <a:ext cx="2657613" cy="910529"/>
          </a:xfrm>
          <a:prstGeom prst="rect">
            <a:avLst/>
          </a:prstGeom>
        </p:spPr>
      </p:pic>
    </p:spTree>
    <p:extLst>
      <p:ext uri="{BB962C8B-B14F-4D97-AF65-F5344CB8AC3E}">
        <p14:creationId xmlns:p14="http://schemas.microsoft.com/office/powerpoint/2010/main" val="165866208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Text&#10;&#10;Description automatically generated">
            <a:extLst>
              <a:ext uri="{FF2B5EF4-FFF2-40B4-BE49-F238E27FC236}">
                <a16:creationId xmlns:a16="http://schemas.microsoft.com/office/drawing/2014/main" id="{FC437B79-6C5B-EA40-9DF7-8B3C36BD09BD}"/>
              </a:ext>
            </a:extLst>
          </p:cNvPr>
          <p:cNvPicPr>
            <a:picLocks noChangeAspect="1"/>
          </p:cNvPicPr>
          <p:nvPr/>
        </p:nvPicPr>
        <p:blipFill rotWithShape="1">
          <a:blip r:embed="rId2"/>
          <a:srcRect l="20931" t="26957" r="38431" b="7304"/>
          <a:stretch/>
        </p:blipFill>
        <p:spPr>
          <a:xfrm>
            <a:off x="4971211" y="710301"/>
            <a:ext cx="5959066" cy="5445312"/>
          </a:xfrm>
          <a:prstGeom prst="rect">
            <a:avLst/>
          </a:prstGeom>
        </p:spPr>
      </p:pic>
      <p:sp>
        <p:nvSpPr>
          <p:cNvPr id="6" name="TextBox 5">
            <a:extLst>
              <a:ext uri="{FF2B5EF4-FFF2-40B4-BE49-F238E27FC236}">
                <a16:creationId xmlns:a16="http://schemas.microsoft.com/office/drawing/2014/main" id="{99743FF8-6618-37C8-B6F7-136822ED3CAD}"/>
              </a:ext>
            </a:extLst>
          </p:cNvPr>
          <p:cNvSpPr txBox="1"/>
          <p:nvPr/>
        </p:nvSpPr>
        <p:spPr>
          <a:xfrm>
            <a:off x="787400" y="419100"/>
            <a:ext cx="419100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cs typeface="Calibri"/>
              </a:rPr>
              <a:t>Signup page source code:</a:t>
            </a:r>
          </a:p>
        </p:txBody>
      </p:sp>
      <p:pic>
        <p:nvPicPr>
          <p:cNvPr id="4" name="Picture 4" descr="Text, logo&#10;&#10;Description automatically generated">
            <a:extLst>
              <a:ext uri="{FF2B5EF4-FFF2-40B4-BE49-F238E27FC236}">
                <a16:creationId xmlns:a16="http://schemas.microsoft.com/office/drawing/2014/main" id="{0EC5A1CE-729B-B3A2-FB00-86B1BCC1FA14}"/>
              </a:ext>
            </a:extLst>
          </p:cNvPr>
          <p:cNvPicPr>
            <a:picLocks noChangeAspect="1"/>
          </p:cNvPicPr>
          <p:nvPr/>
        </p:nvPicPr>
        <p:blipFill rotWithShape="1">
          <a:blip r:embed="rId3"/>
          <a:srcRect l="939" t="30508" r="469" b="28813"/>
          <a:stretch/>
        </p:blipFill>
        <p:spPr>
          <a:xfrm>
            <a:off x="9472613" y="5611813"/>
            <a:ext cx="2657613" cy="910529"/>
          </a:xfrm>
          <a:prstGeom prst="rect">
            <a:avLst/>
          </a:prstGeom>
        </p:spPr>
      </p:pic>
    </p:spTree>
    <p:extLst>
      <p:ext uri="{BB962C8B-B14F-4D97-AF65-F5344CB8AC3E}">
        <p14:creationId xmlns:p14="http://schemas.microsoft.com/office/powerpoint/2010/main" val="365725064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9">
            <a:extLst>
              <a:ext uri="{FF2B5EF4-FFF2-40B4-BE49-F238E27FC236}">
                <a16:creationId xmlns:a16="http://schemas.microsoft.com/office/drawing/2014/main" id="{A9F529C3-C941-49FD-8C67-82F134F64BD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1">
            <a:extLst>
              <a:ext uri="{FF2B5EF4-FFF2-40B4-BE49-F238E27FC236}">
                <a16:creationId xmlns:a16="http://schemas.microsoft.com/office/drawing/2014/main" id="{20586029-32A0-47E5-9AEC-AE3ABA6B94D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Graphical user interface, text&#10;&#10;Description automatically generated">
            <a:extLst>
              <a:ext uri="{FF2B5EF4-FFF2-40B4-BE49-F238E27FC236}">
                <a16:creationId xmlns:a16="http://schemas.microsoft.com/office/drawing/2014/main" id="{011EA3B7-36B6-01C4-5785-1AC8271430F4}"/>
              </a:ext>
            </a:extLst>
          </p:cNvPr>
          <p:cNvPicPr>
            <a:picLocks noChangeAspect="1"/>
          </p:cNvPicPr>
          <p:nvPr/>
        </p:nvPicPr>
        <p:blipFill rotWithShape="1">
          <a:blip r:embed="rId2"/>
          <a:srcRect l="22508" t="12232" r="36426" b="10398"/>
          <a:stretch/>
        </p:blipFill>
        <p:spPr>
          <a:xfrm>
            <a:off x="662400" y="643466"/>
            <a:ext cx="5256850" cy="5571066"/>
          </a:xfrm>
          <a:prstGeom prst="rect">
            <a:avLst/>
          </a:prstGeom>
        </p:spPr>
      </p:pic>
      <p:cxnSp>
        <p:nvCxnSpPr>
          <p:cNvPr id="26" name="Straight Connector 13">
            <a:extLst>
              <a:ext uri="{FF2B5EF4-FFF2-40B4-BE49-F238E27FC236}">
                <a16:creationId xmlns:a16="http://schemas.microsoft.com/office/drawing/2014/main" id="{8C730EAB-A532-4295-A302-FB4B90DB9F5E}"/>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79958" y="1143000"/>
            <a:ext cx="0" cy="45720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pic>
        <p:nvPicPr>
          <p:cNvPr id="3" name="Picture 4" descr="Graphical user interface, text&#10;&#10;Description automatically generated">
            <a:extLst>
              <a:ext uri="{FF2B5EF4-FFF2-40B4-BE49-F238E27FC236}">
                <a16:creationId xmlns:a16="http://schemas.microsoft.com/office/drawing/2014/main" id="{F6D4F7E9-1679-6684-94EB-8D4EAA93CB21}"/>
              </a:ext>
            </a:extLst>
          </p:cNvPr>
          <p:cNvPicPr>
            <a:picLocks noChangeAspect="1"/>
          </p:cNvPicPr>
          <p:nvPr/>
        </p:nvPicPr>
        <p:blipFill rotWithShape="1">
          <a:blip r:embed="rId3"/>
          <a:srcRect l="21990" t="12074" r="36824" b="10526"/>
          <a:stretch/>
        </p:blipFill>
        <p:spPr>
          <a:xfrm>
            <a:off x="6266090" y="643467"/>
            <a:ext cx="5270169" cy="5571066"/>
          </a:xfrm>
          <a:prstGeom prst="rect">
            <a:avLst/>
          </a:prstGeom>
        </p:spPr>
      </p:pic>
      <p:pic>
        <p:nvPicPr>
          <p:cNvPr id="4" name="Picture 4" descr="Text, logo&#10;&#10;Description automatically generated">
            <a:extLst>
              <a:ext uri="{FF2B5EF4-FFF2-40B4-BE49-F238E27FC236}">
                <a16:creationId xmlns:a16="http://schemas.microsoft.com/office/drawing/2014/main" id="{EFD63158-5D9A-6F3F-A51A-333EE9C98BB3}"/>
              </a:ext>
            </a:extLst>
          </p:cNvPr>
          <p:cNvPicPr>
            <a:picLocks noChangeAspect="1"/>
          </p:cNvPicPr>
          <p:nvPr/>
        </p:nvPicPr>
        <p:blipFill rotWithShape="1">
          <a:blip r:embed="rId4"/>
          <a:srcRect l="939" t="30508" r="469" b="28813"/>
          <a:stretch/>
        </p:blipFill>
        <p:spPr>
          <a:xfrm>
            <a:off x="9624774" y="5598394"/>
            <a:ext cx="2010632" cy="666114"/>
          </a:xfrm>
          <a:prstGeom prst="rect">
            <a:avLst/>
          </a:prstGeom>
        </p:spPr>
      </p:pic>
    </p:spTree>
    <p:extLst>
      <p:ext uri="{BB962C8B-B14F-4D97-AF65-F5344CB8AC3E}">
        <p14:creationId xmlns:p14="http://schemas.microsoft.com/office/powerpoint/2010/main" val="333785893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Graphical user interface, text&#10;&#10;Description automatically generated">
            <a:extLst>
              <a:ext uri="{FF2B5EF4-FFF2-40B4-BE49-F238E27FC236}">
                <a16:creationId xmlns:a16="http://schemas.microsoft.com/office/drawing/2014/main" id="{08CE1682-C1CB-8DAD-9FF9-225A485FD0EE}"/>
              </a:ext>
            </a:extLst>
          </p:cNvPr>
          <p:cNvPicPr>
            <a:picLocks noChangeAspect="1"/>
          </p:cNvPicPr>
          <p:nvPr/>
        </p:nvPicPr>
        <p:blipFill rotWithShape="1">
          <a:blip r:embed="rId2"/>
          <a:srcRect l="20974" t="23633" r="29622" b="8466"/>
          <a:stretch/>
        </p:blipFill>
        <p:spPr>
          <a:xfrm>
            <a:off x="4161286" y="1059192"/>
            <a:ext cx="7145902" cy="5543750"/>
          </a:xfrm>
          <a:prstGeom prst="rect">
            <a:avLst/>
          </a:prstGeom>
        </p:spPr>
      </p:pic>
      <p:sp>
        <p:nvSpPr>
          <p:cNvPr id="3" name="TextBox 2">
            <a:extLst>
              <a:ext uri="{FF2B5EF4-FFF2-40B4-BE49-F238E27FC236}">
                <a16:creationId xmlns:a16="http://schemas.microsoft.com/office/drawing/2014/main" id="{4B7A48BC-79C8-41B8-3EF1-B2609E034FBF}"/>
              </a:ext>
            </a:extLst>
          </p:cNvPr>
          <p:cNvSpPr txBox="1"/>
          <p:nvPr/>
        </p:nvSpPr>
        <p:spPr>
          <a:xfrm>
            <a:off x="508000" y="546100"/>
            <a:ext cx="396240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cs typeface="Calibri"/>
              </a:rPr>
              <a:t>Test case for POM:</a:t>
            </a:r>
          </a:p>
        </p:txBody>
      </p:sp>
      <p:pic>
        <p:nvPicPr>
          <p:cNvPr id="5" name="Picture 4" descr="Text, logo&#10;&#10;Description automatically generated">
            <a:extLst>
              <a:ext uri="{FF2B5EF4-FFF2-40B4-BE49-F238E27FC236}">
                <a16:creationId xmlns:a16="http://schemas.microsoft.com/office/drawing/2014/main" id="{B7565C3A-3643-9352-D809-D952EFD43A34}"/>
              </a:ext>
            </a:extLst>
          </p:cNvPr>
          <p:cNvPicPr>
            <a:picLocks noChangeAspect="1"/>
          </p:cNvPicPr>
          <p:nvPr/>
        </p:nvPicPr>
        <p:blipFill rotWithShape="1">
          <a:blip r:embed="rId3"/>
          <a:srcRect l="939" t="30508" r="469" b="28813"/>
          <a:stretch/>
        </p:blipFill>
        <p:spPr>
          <a:xfrm>
            <a:off x="9117013" y="5738813"/>
            <a:ext cx="2657613" cy="910529"/>
          </a:xfrm>
          <a:prstGeom prst="rect">
            <a:avLst/>
          </a:prstGeom>
        </p:spPr>
      </p:pic>
    </p:spTree>
    <p:extLst>
      <p:ext uri="{BB962C8B-B14F-4D97-AF65-F5344CB8AC3E}">
        <p14:creationId xmlns:p14="http://schemas.microsoft.com/office/powerpoint/2010/main" val="291954485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4FBFE-DD2F-7BB9-FCF6-4005BC7713E4}"/>
              </a:ext>
            </a:extLst>
          </p:cNvPr>
          <p:cNvSpPr>
            <a:spLocks noGrp="1"/>
          </p:cNvSpPr>
          <p:nvPr>
            <p:ph type="title"/>
          </p:nvPr>
        </p:nvSpPr>
        <p:spPr/>
        <p:txBody>
          <a:bodyPr/>
          <a:lstStyle/>
          <a:p>
            <a:pPr algn="ctr"/>
            <a:r>
              <a:rPr lang="en-US">
                <a:cs typeface="Calibri Light"/>
              </a:rPr>
              <a:t>GitHub Links</a:t>
            </a:r>
          </a:p>
        </p:txBody>
      </p:sp>
      <p:sp>
        <p:nvSpPr>
          <p:cNvPr id="3" name="Content Placeholder 2">
            <a:extLst>
              <a:ext uri="{FF2B5EF4-FFF2-40B4-BE49-F238E27FC236}">
                <a16:creationId xmlns:a16="http://schemas.microsoft.com/office/drawing/2014/main" id="{FB26BCFD-708B-1264-8456-369EE6FF8428}"/>
              </a:ext>
            </a:extLst>
          </p:cNvPr>
          <p:cNvSpPr>
            <a:spLocks noGrp="1"/>
          </p:cNvSpPr>
          <p:nvPr>
            <p:ph idx="1"/>
          </p:nvPr>
        </p:nvSpPr>
        <p:spPr/>
        <p:txBody>
          <a:bodyPr vert="horz" lIns="91440" tIns="45720" rIns="91440" bIns="45720" rtlCol="0" anchor="t">
            <a:normAutofit fontScale="70000" lnSpcReduction="20000"/>
          </a:bodyPr>
          <a:lstStyle/>
          <a:p>
            <a:pPr>
              <a:lnSpc>
                <a:spcPct val="150000"/>
              </a:lnSpc>
            </a:pPr>
            <a:r>
              <a:rPr lang="en-US" sz="2400" dirty="0">
                <a:cs typeface="Calibri"/>
              </a:rPr>
              <a:t>For source code </a:t>
            </a:r>
            <a:r>
              <a:rPr lang="en-US" sz="2400" dirty="0">
                <a:cs typeface="Calibri"/>
                <a:hlinkClick r:id="rId2"/>
              </a:rPr>
              <a:t>Click here</a:t>
            </a:r>
            <a:endParaRPr lang="en-US" sz="2400" dirty="0">
              <a:ea typeface="Calibri"/>
              <a:cs typeface="Calibri"/>
            </a:endParaRPr>
          </a:p>
          <a:p>
            <a:pPr>
              <a:lnSpc>
                <a:spcPct val="150000"/>
              </a:lnSpc>
            </a:pPr>
            <a:r>
              <a:rPr lang="en-US" sz="2400" dirty="0">
                <a:cs typeface="Calibri"/>
              </a:rPr>
              <a:t>For application SRS </a:t>
            </a:r>
            <a:r>
              <a:rPr lang="en-US" sz="2400" dirty="0">
                <a:cs typeface="Calibri"/>
                <a:hlinkClick r:id="rId3"/>
              </a:rPr>
              <a:t>click here</a:t>
            </a:r>
            <a:endParaRPr lang="en-US" sz="2400" dirty="0">
              <a:ea typeface="Calibri"/>
              <a:cs typeface="Calibri"/>
            </a:endParaRPr>
          </a:p>
          <a:p>
            <a:pPr>
              <a:lnSpc>
                <a:spcPct val="150000"/>
              </a:lnSpc>
            </a:pPr>
            <a:r>
              <a:rPr lang="en-US" sz="2400" dirty="0">
                <a:cs typeface="Calibri"/>
              </a:rPr>
              <a:t>For application workflow </a:t>
            </a:r>
            <a:r>
              <a:rPr lang="en-US" sz="2400" dirty="0">
                <a:cs typeface="Calibri"/>
                <a:hlinkClick r:id="rId4"/>
              </a:rPr>
              <a:t>click here</a:t>
            </a:r>
            <a:endParaRPr lang="en-US" sz="2400" dirty="0">
              <a:ea typeface="Calibri"/>
              <a:cs typeface="Calibri"/>
            </a:endParaRPr>
          </a:p>
          <a:p>
            <a:pPr>
              <a:lnSpc>
                <a:spcPct val="150000"/>
              </a:lnSpc>
            </a:pPr>
            <a:r>
              <a:rPr lang="en-US" sz="2400" dirty="0">
                <a:cs typeface="Calibri"/>
              </a:rPr>
              <a:t>For test plan document </a:t>
            </a:r>
            <a:r>
              <a:rPr lang="en-US" sz="2400" dirty="0">
                <a:cs typeface="Calibri"/>
                <a:hlinkClick r:id="rId5"/>
              </a:rPr>
              <a:t>click here</a:t>
            </a:r>
            <a:endParaRPr lang="en-US" sz="2400" dirty="0">
              <a:ea typeface="Calibri"/>
              <a:cs typeface="Calibri"/>
            </a:endParaRPr>
          </a:p>
          <a:p>
            <a:pPr>
              <a:lnSpc>
                <a:spcPct val="150000"/>
              </a:lnSpc>
            </a:pPr>
            <a:r>
              <a:rPr lang="en-US" sz="2400" dirty="0">
                <a:cs typeface="Calibri"/>
              </a:rPr>
              <a:t>For Test Scenario, Test cases, Defect log and RTM </a:t>
            </a:r>
            <a:r>
              <a:rPr lang="en-US" sz="2400" dirty="0">
                <a:cs typeface="Calibri"/>
                <a:hlinkClick r:id="rId6"/>
              </a:rPr>
              <a:t>click here</a:t>
            </a:r>
            <a:endParaRPr lang="en-US" sz="2400" dirty="0">
              <a:ea typeface="Calibri"/>
              <a:cs typeface="Calibri"/>
            </a:endParaRPr>
          </a:p>
          <a:p>
            <a:pPr>
              <a:lnSpc>
                <a:spcPct val="150000"/>
              </a:lnSpc>
            </a:pPr>
            <a:r>
              <a:rPr lang="en-US" sz="2400" dirty="0">
                <a:ea typeface="Calibri"/>
                <a:cs typeface="Calibri"/>
              </a:rPr>
              <a:t>For data driven testing code </a:t>
            </a:r>
            <a:r>
              <a:rPr lang="en-US" sz="2400" dirty="0">
                <a:ea typeface="Calibri"/>
                <a:cs typeface="Calibri"/>
                <a:hlinkClick r:id="rId7"/>
              </a:rPr>
              <a:t>click here</a:t>
            </a:r>
            <a:endParaRPr lang="en-US" sz="2400" dirty="0">
              <a:ea typeface="Calibri"/>
              <a:cs typeface="Calibri"/>
            </a:endParaRPr>
          </a:p>
          <a:p>
            <a:pPr>
              <a:lnSpc>
                <a:spcPct val="150000"/>
              </a:lnSpc>
            </a:pPr>
            <a:r>
              <a:rPr lang="en-US" sz="2400" dirty="0">
                <a:cs typeface="Calibri"/>
              </a:rPr>
              <a:t>For cross browser testing code </a:t>
            </a:r>
            <a:r>
              <a:rPr lang="en-US" sz="2400" dirty="0">
                <a:cs typeface="Calibri"/>
                <a:hlinkClick r:id="rId8"/>
              </a:rPr>
              <a:t>click here</a:t>
            </a:r>
            <a:r>
              <a:rPr lang="en-US" sz="2400" dirty="0">
                <a:cs typeface="Calibri"/>
              </a:rPr>
              <a:t> for XML code </a:t>
            </a:r>
            <a:r>
              <a:rPr lang="en-US" sz="2400" dirty="0">
                <a:cs typeface="Calibri"/>
                <a:hlinkClick r:id="rId9"/>
              </a:rPr>
              <a:t>click here</a:t>
            </a:r>
            <a:endParaRPr lang="en-US" sz="2400" dirty="0">
              <a:ea typeface="Calibri"/>
              <a:cs typeface="Calibri"/>
            </a:endParaRPr>
          </a:p>
          <a:p>
            <a:pPr>
              <a:lnSpc>
                <a:spcPct val="150000"/>
              </a:lnSpc>
            </a:pPr>
            <a:r>
              <a:rPr lang="en-US" sz="2400" dirty="0">
                <a:ea typeface="Calibri"/>
                <a:cs typeface="Calibri"/>
              </a:rPr>
              <a:t>For POM code </a:t>
            </a:r>
            <a:r>
              <a:rPr lang="en-US" sz="2400" dirty="0" err="1">
                <a:ea typeface="Calibri"/>
                <a:cs typeface="Calibri"/>
                <a:hlinkClick r:id="rId10"/>
              </a:rPr>
              <a:t>SignUp</a:t>
            </a:r>
            <a:r>
              <a:rPr lang="en-US" sz="2400" dirty="0">
                <a:ea typeface="Calibri"/>
                <a:cs typeface="Calibri"/>
                <a:hlinkClick r:id="rId10"/>
              </a:rPr>
              <a:t> class</a:t>
            </a:r>
            <a:r>
              <a:rPr lang="en-US" sz="2400" dirty="0">
                <a:ea typeface="Calibri"/>
                <a:cs typeface="Calibri"/>
              </a:rPr>
              <a:t>  for </a:t>
            </a:r>
            <a:r>
              <a:rPr lang="en-US" sz="2400" dirty="0" err="1">
                <a:ea typeface="Calibri"/>
                <a:cs typeface="Calibri"/>
                <a:hlinkClick r:id="rId11"/>
              </a:rPr>
              <a:t>Testcase</a:t>
            </a:r>
            <a:r>
              <a:rPr lang="en-US" sz="2400" dirty="0">
                <a:ea typeface="Calibri"/>
                <a:cs typeface="Calibri"/>
                <a:hlinkClick r:id="rId11"/>
              </a:rPr>
              <a:t> </a:t>
            </a:r>
            <a:r>
              <a:rPr lang="en-US" sz="2400" dirty="0" smtClean="0">
                <a:ea typeface="Calibri"/>
                <a:cs typeface="Calibri"/>
                <a:hlinkClick r:id="rId11"/>
              </a:rPr>
              <a:t>class</a:t>
            </a:r>
            <a:endParaRPr lang="en-US" sz="2400" dirty="0" smtClean="0">
              <a:ea typeface="Calibri"/>
              <a:cs typeface="Calibri"/>
            </a:endParaRPr>
          </a:p>
          <a:p>
            <a:pPr fontAlgn="base"/>
            <a:r>
              <a:rPr lang="en-US" sz="2400" dirty="0"/>
              <a:t>To download this file,</a:t>
            </a:r>
            <a:r>
              <a:rPr lang="en-US" dirty="0"/>
              <a:t> </a:t>
            </a:r>
            <a:r>
              <a:rPr lang="en-US" u="sng" dirty="0">
                <a:hlinkClick r:id="rId12"/>
              </a:rPr>
              <a:t>click here</a:t>
            </a:r>
            <a:r>
              <a:rPr lang="en-US" dirty="0" smtClean="0"/>
              <a:t>​</a:t>
            </a:r>
            <a:endParaRPr lang="en-US" sz="2400" dirty="0">
              <a:ea typeface="Calibri"/>
              <a:cs typeface="Calibri"/>
            </a:endParaRPr>
          </a:p>
          <a:p>
            <a:pPr marL="0" indent="0">
              <a:buNone/>
            </a:pPr>
            <a:endParaRPr lang="en-US" dirty="0">
              <a:cs typeface="Calibri"/>
            </a:endParaRPr>
          </a:p>
          <a:p>
            <a:endParaRPr lang="en-US" dirty="0">
              <a:cs typeface="Calibri"/>
            </a:endParaRPr>
          </a:p>
          <a:p>
            <a:endParaRPr lang="en-US" dirty="0">
              <a:cs typeface="Calibri"/>
            </a:endParaRPr>
          </a:p>
        </p:txBody>
      </p:sp>
      <p:pic>
        <p:nvPicPr>
          <p:cNvPr id="5" name="Picture 4" descr="Text, logo&#10;&#10;Description automatically generated">
            <a:extLst>
              <a:ext uri="{FF2B5EF4-FFF2-40B4-BE49-F238E27FC236}">
                <a16:creationId xmlns:a16="http://schemas.microsoft.com/office/drawing/2014/main" id="{CCB73D2D-D564-FF4D-F746-BA590C7B93B1}"/>
              </a:ext>
            </a:extLst>
          </p:cNvPr>
          <p:cNvPicPr>
            <a:picLocks noChangeAspect="1"/>
          </p:cNvPicPr>
          <p:nvPr/>
        </p:nvPicPr>
        <p:blipFill rotWithShape="1">
          <a:blip r:embed="rId13"/>
          <a:srcRect l="939" t="30508" r="469" b="28813"/>
          <a:stretch/>
        </p:blipFill>
        <p:spPr>
          <a:xfrm>
            <a:off x="9117013" y="5738813"/>
            <a:ext cx="2657613" cy="910529"/>
          </a:xfrm>
          <a:prstGeom prst="rect">
            <a:avLst/>
          </a:prstGeom>
        </p:spPr>
      </p:pic>
    </p:spTree>
    <p:extLst>
      <p:ext uri="{BB962C8B-B14F-4D97-AF65-F5344CB8AC3E}">
        <p14:creationId xmlns:p14="http://schemas.microsoft.com/office/powerpoint/2010/main" val="4003630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utoShape 2" descr="data:image/svg+xml;charset=utf8,%20%3Csvg%20width%3D'301'%20height%3D'302'%20xmlns%3D'http%3A%2F%2Fwww.w3.org%2F2000%2Fsvg'%20xmlns%3Axlink%3D'http%3A%2F%2Fwww.w3.org%2F1999%2Fxlink'%20overflow%3D'hidden'%3E%3Cdefs%3E%3CclipPath%20id%3D'clip0'%3E%3Crect%20x%3D'0'%20y%3D'0'%20width%3D'301'%20height%3D'302'%2F%3E%3C%2FclipPath%3E%3C%2Fdefs%3E%3Cg%20clip-path%3D'url(%23clip0)'%3E%3Cpath%20d%3D'M119.146%20131.688C119.146%20142.077%20110.723%20150.5%20100.333%20150.5%2089.9435%20150.5%2081.5208%20142.077%2081.5208%20131.688%2081.5208%20121.298%2089.9435%20112.875%20100.333%20112.875%20110.723%20112.875%20119.146%20121.298%20119.146%20131.688Z'%20stroke%3D'%234472C4'%20stroke-width%3D'3.13542'%20fill%3D'%234472C4'%20transform%3D'matrix(1%200%200%201.00332%202.62467e-06%207.87402e-06)'%2F%3E%3Cpath%20d%3D'M219.479%20131.688C219.479%20142.077%20211.057%20150.5%20200.667%20150.5%20190.277%20150.5%20181.854%20142.077%20181.854%20131.688%20181.854%20121.298%20190.277%20112.875%20200.667%20112.875%20211.057%20112.875%20219.479%20121.298%20219.479%20131.688Z'%20stroke%3D'%234472C4'%20stroke-width%3D'3.13542'%20fill%3D'%234472C4'%20transform%3D'matrix(1%200%200%201.00332%202.62467e-06%207.87402e-06)'%2F%3E%3Cpath%20d%3D'M207.565%20191.26C205.37%20191.26%20203.489%20192.201%20202.548%20193.769%20190.633%20209.446%20171.821%20219.166%20150.5%20219.166%20129.179%20219.166%20110.68%20209.446%2098.4521%20193.769%2097.1979%20192.201%2095.3167%20191.26%2093.4354%20191.26%2089.9865%20191.26%2087.1646%20194.082%2087.1646%20197.531%2087.1646%20198.785%2087.4781%20200.04%2088.4188%20201.294%20102.842%20220.106%20125.103%20232.021%20150.5%20232.021%20175.897%20232.021%20198.158%20220.106%20212.581%20201.294%20213.208%20200.353%20213.835%20199.099%20213.835%20197.531%20213.835%20194.082%20211.014%20191.26%20207.565%20191.26Z'%20stroke%3D'%234472C4'%20stroke-width%3D'3.13542'%20fill%3D'%234472C4'%20transform%3D'matrix(1%200%200%201.00332%202.62467e-06%207.87402e-06)'%2F%3E%3Cpath%20d%3D'M150.5%2043.8958C209.132%2043.8958%20257.104%2091.8677%20257.104%20150.5%20257.104%20209.132%20209.132%20257.104%20150.5%20257.104%2091.8677%20257.104%2043.8958%20209.132%2043.8958%20150.5%2043.8958%2091.8677%2091.8677%2043.8958%20150.5%2043.8958M150.5%2031.3542C84.6563%2031.3542%2031.3542%2084.6563%2031.3542%20150.5%2031.3542%20216.344%2084.6563%20269.646%20150.5%20269.646%20216.344%20269.646%20269.646%20216.344%20269.646%20150.5%20269.646%2084.6563%20216.344%2031.3542%20150.5%2031.3542L150.5%2031.3542Z'%20stroke%3D'%234472C4'%20stroke-width%3D'3.13542'%20fill%3D'%234472C4'%20transform%3D'matrix(1%200%200%201.00332%202.62467e-06%207.87402e-06)'%2F%3E%3C%2Fg%3E%3C%2Fsvg%3E"/>
          <p:cNvSpPr>
            <a:spLocks noChangeAspect="1" noChangeArrowheads="1"/>
          </p:cNvSpPr>
          <p:nvPr/>
        </p:nvSpPr>
        <p:spPr bwMode="auto">
          <a:xfrm>
            <a:off x="753052" y="-55418"/>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4024562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91DC6ABD-215C-4EA8-A483-CEF5B99AB38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a:xfrm>
            <a:off x="599609" y="679731"/>
            <a:ext cx="4171994" cy="3736540"/>
          </a:xfrm>
        </p:spPr>
        <p:txBody>
          <a:bodyPr vert="horz" lIns="91440" tIns="45720" rIns="91440" bIns="45720" rtlCol="0" anchor="b">
            <a:normAutofit/>
          </a:bodyPr>
          <a:lstStyle/>
          <a:p>
            <a:r>
              <a:rPr lang="en-US" sz="6000" kern="1200">
                <a:solidFill>
                  <a:schemeClr val="tx1"/>
                </a:solidFill>
                <a:latin typeface="+mj-lt"/>
                <a:ea typeface="+mj-ea"/>
                <a:cs typeface="+mj-cs"/>
              </a:rPr>
              <a:t>The source code</a:t>
            </a:r>
          </a:p>
        </p:txBody>
      </p:sp>
      <p:grpSp>
        <p:nvGrpSpPr>
          <p:cNvPr id="45" name="Group 44">
            <a:extLst>
              <a:ext uri="{FF2B5EF4-FFF2-40B4-BE49-F238E27FC236}">
                <a16:creationId xmlns:a16="http://schemas.microsoft.com/office/drawing/2014/main" id="{3AF6A671-C637-4547-85F4-51B6D188139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16432" y="1"/>
            <a:ext cx="2446384" cy="5777808"/>
            <a:chOff x="329184" y="1"/>
            <a:chExt cx="524256" cy="5777808"/>
          </a:xfrm>
        </p:grpSpPr>
        <p:cxnSp>
          <p:nvCxnSpPr>
            <p:cNvPr id="41" name="Straight Connector 45">
              <a:extLst>
                <a:ext uri="{FF2B5EF4-FFF2-40B4-BE49-F238E27FC236}">
                  <a16:creationId xmlns:a16="http://schemas.microsoft.com/office/drawing/2014/main" id="{C575CF26-3D3C-4C5A-A2B7-00432016EF62}"/>
                </a:ext>
                <a:ext uri="{C183D7F6-B498-43B3-948B-1728B52AA6E4}">
                  <adec:decorative xmlns=""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1208"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47" name="Rectangle 46">
              <a:extLst>
                <a:ext uri="{FF2B5EF4-FFF2-40B4-BE49-F238E27FC236}">
                  <a16:creationId xmlns:a16="http://schemas.microsoft.com/office/drawing/2014/main" id="{99413ED5-9ED4-4772-BCE4-2BCAE6B12E3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9" name="Rectangle 48">
            <a:extLst>
              <a:ext uri="{FF2B5EF4-FFF2-40B4-BE49-F238E27FC236}">
                <a16:creationId xmlns:a16="http://schemas.microsoft.com/office/drawing/2014/main" id="{04357C93-F0CB-4A1C-8F77-4E906378981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6598" y="269324"/>
            <a:ext cx="6116779" cy="620877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r="10995" b="-2"/>
          <a:stretch/>
        </p:blipFill>
        <p:spPr>
          <a:xfrm>
            <a:off x="4821063" y="263291"/>
            <a:ext cx="6672754" cy="6206465"/>
          </a:xfrm>
          <a:prstGeom prst="rect">
            <a:avLst/>
          </a:prstGeom>
        </p:spPr>
      </p:pic>
      <p:pic>
        <p:nvPicPr>
          <p:cNvPr id="3" name="Picture 4" descr="Text, logo&#10;&#10;Description automatically generated">
            <a:extLst>
              <a:ext uri="{FF2B5EF4-FFF2-40B4-BE49-F238E27FC236}">
                <a16:creationId xmlns:a16="http://schemas.microsoft.com/office/drawing/2014/main" id="{AA0D7E3D-2C83-84E2-D34F-707D95D3B07B}"/>
              </a:ext>
            </a:extLst>
          </p:cNvPr>
          <p:cNvPicPr>
            <a:picLocks noChangeAspect="1"/>
          </p:cNvPicPr>
          <p:nvPr/>
        </p:nvPicPr>
        <p:blipFill rotWithShape="1">
          <a:blip r:embed="rId3"/>
          <a:srcRect l="939" t="30508" r="469" b="28813"/>
          <a:stretch/>
        </p:blipFill>
        <p:spPr>
          <a:xfrm>
            <a:off x="9218613" y="5827713"/>
            <a:ext cx="2657613" cy="910529"/>
          </a:xfrm>
          <a:prstGeom prst="rect">
            <a:avLst/>
          </a:prstGeom>
        </p:spPr>
      </p:pic>
    </p:spTree>
    <p:extLst>
      <p:ext uri="{BB962C8B-B14F-4D97-AF65-F5344CB8AC3E}">
        <p14:creationId xmlns:p14="http://schemas.microsoft.com/office/powerpoint/2010/main" val="13811134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7">
            <a:extLst>
              <a:ext uri="{FF2B5EF4-FFF2-40B4-BE49-F238E27FC236}">
                <a16:creationId xmlns:a16="http://schemas.microsoft.com/office/drawing/2014/main" id="{91DC6ABD-215C-4EA8-A483-CEF5B99AB38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99609" y="679731"/>
            <a:ext cx="4171994" cy="3736540"/>
          </a:xfrm>
        </p:spPr>
        <p:txBody>
          <a:bodyPr vert="horz" lIns="91440" tIns="45720" rIns="91440" bIns="45720" rtlCol="0" anchor="b">
            <a:normAutofit/>
          </a:bodyPr>
          <a:lstStyle/>
          <a:p>
            <a:r>
              <a:rPr lang="en-US" sz="6000" kern="1200">
                <a:solidFill>
                  <a:schemeClr val="tx1"/>
                </a:solidFill>
                <a:latin typeface="+mj-lt"/>
                <a:ea typeface="+mj-ea"/>
                <a:cs typeface="+mj-cs"/>
              </a:rPr>
              <a:t>The source code contd.</a:t>
            </a:r>
          </a:p>
        </p:txBody>
      </p:sp>
      <p:grpSp>
        <p:nvGrpSpPr>
          <p:cNvPr id="20" name="Group 9">
            <a:extLst>
              <a:ext uri="{FF2B5EF4-FFF2-40B4-BE49-F238E27FC236}">
                <a16:creationId xmlns:a16="http://schemas.microsoft.com/office/drawing/2014/main" id="{3AF6A671-C637-4547-85F4-51B6D188139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16432" y="1"/>
            <a:ext cx="2446384" cy="5777808"/>
            <a:chOff x="329184" y="1"/>
            <a:chExt cx="524256" cy="5777808"/>
          </a:xfrm>
        </p:grpSpPr>
        <p:cxnSp>
          <p:nvCxnSpPr>
            <p:cNvPr id="21" name="Straight Connector 10">
              <a:extLst>
                <a:ext uri="{FF2B5EF4-FFF2-40B4-BE49-F238E27FC236}">
                  <a16:creationId xmlns:a16="http://schemas.microsoft.com/office/drawing/2014/main" id="{C575CF26-3D3C-4C5A-A2B7-00432016EF62}"/>
                </a:ext>
                <a:ext uri="{C183D7F6-B498-43B3-948B-1728B52AA6E4}">
                  <adec:decorative xmlns=""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1208"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2" name="Rectangle 11">
              <a:extLst>
                <a:ext uri="{FF2B5EF4-FFF2-40B4-BE49-F238E27FC236}">
                  <a16:creationId xmlns:a16="http://schemas.microsoft.com/office/drawing/2014/main" id="{99413ED5-9ED4-4772-BCE4-2BCAE6B12E3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 name="Rectangle 13">
            <a:extLst>
              <a:ext uri="{FF2B5EF4-FFF2-40B4-BE49-F238E27FC236}">
                <a16:creationId xmlns:a16="http://schemas.microsoft.com/office/drawing/2014/main" id="{04357C93-F0CB-4A1C-8F77-4E906378981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6598" y="269324"/>
            <a:ext cx="6116779" cy="620877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r="5147" b="1"/>
          <a:stretch/>
        </p:blipFill>
        <p:spPr>
          <a:xfrm>
            <a:off x="4706045" y="263275"/>
            <a:ext cx="6787772" cy="6206496"/>
          </a:xfrm>
          <a:prstGeom prst="rect">
            <a:avLst/>
          </a:prstGeom>
        </p:spPr>
      </p:pic>
      <p:pic>
        <p:nvPicPr>
          <p:cNvPr id="5" name="Picture 4" descr="Text, logo&#10;&#10;Description automatically generated">
            <a:extLst>
              <a:ext uri="{FF2B5EF4-FFF2-40B4-BE49-F238E27FC236}">
                <a16:creationId xmlns:a16="http://schemas.microsoft.com/office/drawing/2014/main" id="{7BB27DE6-BFCF-4EE3-7263-6B57FC1DF281}"/>
              </a:ext>
            </a:extLst>
          </p:cNvPr>
          <p:cNvPicPr>
            <a:picLocks noChangeAspect="1"/>
          </p:cNvPicPr>
          <p:nvPr/>
        </p:nvPicPr>
        <p:blipFill rotWithShape="1">
          <a:blip r:embed="rId3"/>
          <a:srcRect l="939" t="30508" r="469" b="28813"/>
          <a:stretch/>
        </p:blipFill>
        <p:spPr>
          <a:xfrm>
            <a:off x="9421813" y="5865813"/>
            <a:ext cx="2657613" cy="910529"/>
          </a:xfrm>
          <a:prstGeom prst="rect">
            <a:avLst/>
          </a:prstGeom>
        </p:spPr>
      </p:pic>
    </p:spTree>
    <p:extLst>
      <p:ext uri="{BB962C8B-B14F-4D97-AF65-F5344CB8AC3E}">
        <p14:creationId xmlns:p14="http://schemas.microsoft.com/office/powerpoint/2010/main" val="96893089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4"/>
          <p:cNvSpPr txBox="1">
            <a:spLocks/>
          </p:cNvSpPr>
          <p:nvPr/>
        </p:nvSpPr>
        <p:spPr>
          <a:xfrm>
            <a:off x="838200" y="1825625"/>
            <a:ext cx="10515600" cy="4351338"/>
          </a:xfrm>
          <a:prstGeom prst="rect">
            <a:avLst/>
          </a:prstGeom>
        </p:spPr>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Font typeface="Wingdings 3" charset="2"/>
              <a:buNone/>
            </a:pPr>
            <a:r>
              <a:rPr lang="en-US"/>
              <a:t>                                                </a:t>
            </a:r>
          </a:p>
        </p:txBody>
      </p:sp>
      <p:sp>
        <p:nvSpPr>
          <p:cNvPr id="3" name="Flowchart: Terminator 2"/>
          <p:cNvSpPr/>
          <p:nvPr/>
        </p:nvSpPr>
        <p:spPr>
          <a:xfrm>
            <a:off x="1207656" y="2004293"/>
            <a:ext cx="1339272" cy="595746"/>
          </a:xfrm>
          <a:prstGeom prst="flowChartTerminator">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solidFill>
                  <a:schemeClr val="bg1"/>
                </a:solidFill>
              </a:rPr>
              <a:t>Start</a:t>
            </a:r>
          </a:p>
        </p:txBody>
      </p:sp>
      <p:sp>
        <p:nvSpPr>
          <p:cNvPr id="4" name="Rectangle 3"/>
          <p:cNvSpPr/>
          <p:nvPr/>
        </p:nvSpPr>
        <p:spPr>
          <a:xfrm>
            <a:off x="3683000" y="1726067"/>
            <a:ext cx="2466109" cy="1145212"/>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System asks for the customer's name "Enter the customer's name"</a:t>
            </a:r>
          </a:p>
        </p:txBody>
      </p:sp>
      <p:cxnSp>
        <p:nvCxnSpPr>
          <p:cNvPr id="5" name="Straight Arrow Connector 4"/>
          <p:cNvCxnSpPr/>
          <p:nvPr/>
        </p:nvCxnSpPr>
        <p:spPr>
          <a:xfrm>
            <a:off x="2546928" y="2309091"/>
            <a:ext cx="1136073"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6" name="Rectangle 5"/>
          <p:cNvSpPr/>
          <p:nvPr/>
        </p:nvSpPr>
        <p:spPr>
          <a:xfrm>
            <a:off x="7347526" y="1917701"/>
            <a:ext cx="2466109" cy="768928"/>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User enters the customer's name in the console</a:t>
            </a:r>
          </a:p>
        </p:txBody>
      </p:sp>
      <p:cxnSp>
        <p:nvCxnSpPr>
          <p:cNvPr id="7" name="Straight Arrow Connector 6"/>
          <p:cNvCxnSpPr/>
          <p:nvPr/>
        </p:nvCxnSpPr>
        <p:spPr>
          <a:xfrm>
            <a:off x="6149110" y="2309091"/>
            <a:ext cx="1198416"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8" name="Rectangle 7"/>
          <p:cNvSpPr/>
          <p:nvPr/>
        </p:nvSpPr>
        <p:spPr>
          <a:xfrm rot="10800000" flipV="1">
            <a:off x="7167412" y="3437720"/>
            <a:ext cx="3047999" cy="124171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System asks for customer mobile number "Enter the mobile number"</a:t>
            </a:r>
          </a:p>
        </p:txBody>
      </p:sp>
      <p:cxnSp>
        <p:nvCxnSpPr>
          <p:cNvPr id="9" name="Straight Arrow Connector 8"/>
          <p:cNvCxnSpPr/>
          <p:nvPr/>
        </p:nvCxnSpPr>
        <p:spPr>
          <a:xfrm flipH="1">
            <a:off x="8671888" y="2701006"/>
            <a:ext cx="5147" cy="737072"/>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10" name="Rectangle 9"/>
          <p:cNvSpPr/>
          <p:nvPr/>
        </p:nvSpPr>
        <p:spPr>
          <a:xfrm rot="10800000" flipH="1" flipV="1">
            <a:off x="3683000" y="3631474"/>
            <a:ext cx="2466109" cy="848023"/>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User enters the mobile number in console</a:t>
            </a:r>
          </a:p>
        </p:txBody>
      </p:sp>
      <p:cxnSp>
        <p:nvCxnSpPr>
          <p:cNvPr id="11" name="Straight Arrow Connector 10"/>
          <p:cNvCxnSpPr>
            <a:stCxn id="8" idx="3"/>
            <a:endCxn id="10" idx="3"/>
          </p:cNvCxnSpPr>
          <p:nvPr/>
        </p:nvCxnSpPr>
        <p:spPr>
          <a:xfrm flipH="1" flipV="1">
            <a:off x="6149109" y="4055486"/>
            <a:ext cx="1018303" cy="3089"/>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12" name="Rectangle 11"/>
          <p:cNvSpPr/>
          <p:nvPr/>
        </p:nvSpPr>
        <p:spPr>
          <a:xfrm rot="10800000" flipV="1">
            <a:off x="3683001" y="5117436"/>
            <a:ext cx="2466108" cy="1106642"/>
          </a:xfrm>
          <a:prstGeom prst="rect">
            <a:avLst/>
          </a:prstGeom>
          <a:solidFill>
            <a:srgbClr val="E95A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System asks for number of products "Enter the </a:t>
            </a:r>
            <a:r>
              <a:rPr lang="en-US" err="1"/>
              <a:t>no.of</a:t>
            </a:r>
            <a:r>
              <a:rPr lang="en-US"/>
              <a:t> products"</a:t>
            </a:r>
          </a:p>
        </p:txBody>
      </p:sp>
      <p:cxnSp>
        <p:nvCxnSpPr>
          <p:cNvPr id="13" name="Straight Arrow Connector 12"/>
          <p:cNvCxnSpPr>
            <a:stCxn id="10" idx="2"/>
            <a:endCxn id="12" idx="0"/>
          </p:cNvCxnSpPr>
          <p:nvPr/>
        </p:nvCxnSpPr>
        <p:spPr>
          <a:xfrm>
            <a:off x="4916055" y="4479497"/>
            <a:ext cx="0" cy="637939"/>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14" name="Straight Arrow Connector 13"/>
          <p:cNvCxnSpPr>
            <a:stCxn id="12" idx="2"/>
          </p:cNvCxnSpPr>
          <p:nvPr/>
        </p:nvCxnSpPr>
        <p:spPr>
          <a:xfrm>
            <a:off x="4916055" y="6224078"/>
            <a:ext cx="0" cy="633922"/>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22" name="TextBox 21"/>
          <p:cNvSpPr txBox="1"/>
          <p:nvPr/>
        </p:nvSpPr>
        <p:spPr>
          <a:xfrm>
            <a:off x="2351315" y="410767"/>
            <a:ext cx="6610584" cy="584775"/>
          </a:xfrm>
          <a:prstGeom prst="rect">
            <a:avLst/>
          </a:prstGeom>
          <a:noFill/>
        </p:spPr>
        <p:txBody>
          <a:bodyPr wrap="square" rtlCol="0">
            <a:spAutoFit/>
          </a:bodyPr>
          <a:lstStyle/>
          <a:p>
            <a:pPr algn="ctr"/>
            <a:r>
              <a:rPr lang="en-US" sz="3200" b="1">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Application workflow diagram</a:t>
            </a:r>
          </a:p>
        </p:txBody>
      </p:sp>
      <p:pic>
        <p:nvPicPr>
          <p:cNvPr id="16" name="Picture 4" descr="Text, logo&#10;&#10;Description automatically generated">
            <a:extLst>
              <a:ext uri="{FF2B5EF4-FFF2-40B4-BE49-F238E27FC236}">
                <a16:creationId xmlns:a16="http://schemas.microsoft.com/office/drawing/2014/main" id="{DCD29DCA-9979-BF95-0CAA-8B632FFF6066}"/>
              </a:ext>
            </a:extLst>
          </p:cNvPr>
          <p:cNvPicPr>
            <a:picLocks noChangeAspect="1"/>
          </p:cNvPicPr>
          <p:nvPr/>
        </p:nvPicPr>
        <p:blipFill rotWithShape="1">
          <a:blip r:embed="rId2"/>
          <a:srcRect l="939" t="30508" r="469" b="28813"/>
          <a:stretch/>
        </p:blipFill>
        <p:spPr>
          <a:xfrm>
            <a:off x="9117013" y="5738813"/>
            <a:ext cx="2657613" cy="910529"/>
          </a:xfrm>
          <a:prstGeom prst="rect">
            <a:avLst/>
          </a:prstGeom>
        </p:spPr>
      </p:pic>
    </p:spTree>
    <p:extLst>
      <p:ext uri="{BB962C8B-B14F-4D97-AF65-F5344CB8AC3E}">
        <p14:creationId xmlns:p14="http://schemas.microsoft.com/office/powerpoint/2010/main" val="44198124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rot="10800000" flipH="1" flipV="1">
            <a:off x="3609107" y="649434"/>
            <a:ext cx="2359889" cy="871671"/>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User enters the number of products </a:t>
            </a:r>
          </a:p>
        </p:txBody>
      </p:sp>
      <p:cxnSp>
        <p:nvCxnSpPr>
          <p:cNvPr id="3" name="Straight Arrow Connector 2"/>
          <p:cNvCxnSpPr>
            <a:endCxn id="2" idx="0"/>
          </p:cNvCxnSpPr>
          <p:nvPr/>
        </p:nvCxnSpPr>
        <p:spPr>
          <a:xfrm>
            <a:off x="4789052" y="0"/>
            <a:ext cx="0" cy="649434"/>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4" name="Rectangle 3"/>
          <p:cNvSpPr/>
          <p:nvPr/>
        </p:nvSpPr>
        <p:spPr>
          <a:xfrm>
            <a:off x="6717143" y="649434"/>
            <a:ext cx="1847273" cy="871671"/>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System asks for the product name</a:t>
            </a:r>
          </a:p>
        </p:txBody>
      </p:sp>
      <p:cxnSp>
        <p:nvCxnSpPr>
          <p:cNvPr id="5" name="Straight Arrow Connector 4"/>
          <p:cNvCxnSpPr/>
          <p:nvPr/>
        </p:nvCxnSpPr>
        <p:spPr>
          <a:xfrm>
            <a:off x="7640779" y="1521105"/>
            <a:ext cx="0" cy="897673"/>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6" name="Straight Arrow Connector 5"/>
          <p:cNvCxnSpPr>
            <a:stCxn id="2" idx="3"/>
            <a:endCxn id="4" idx="1"/>
          </p:cNvCxnSpPr>
          <p:nvPr/>
        </p:nvCxnSpPr>
        <p:spPr>
          <a:xfrm>
            <a:off x="5968996" y="1085270"/>
            <a:ext cx="748147"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7" name="Rectangle 6"/>
          <p:cNvSpPr/>
          <p:nvPr/>
        </p:nvSpPr>
        <p:spPr>
          <a:xfrm rot="10800000" flipH="1" flipV="1">
            <a:off x="6841354" y="2453698"/>
            <a:ext cx="1958109" cy="788551"/>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User enters the product name</a:t>
            </a:r>
          </a:p>
        </p:txBody>
      </p:sp>
      <p:cxnSp>
        <p:nvCxnSpPr>
          <p:cNvPr id="8" name="Straight Arrow Connector 7"/>
          <p:cNvCxnSpPr>
            <a:stCxn id="7" idx="1"/>
            <a:endCxn id="9" idx="1"/>
          </p:cNvCxnSpPr>
          <p:nvPr/>
        </p:nvCxnSpPr>
        <p:spPr>
          <a:xfrm flipH="1">
            <a:off x="6123702" y="2847974"/>
            <a:ext cx="717652"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9" name="Rectangle 8"/>
          <p:cNvSpPr/>
          <p:nvPr/>
        </p:nvSpPr>
        <p:spPr>
          <a:xfrm rot="10800000" flipV="1">
            <a:off x="4599703" y="2214426"/>
            <a:ext cx="1523999" cy="1267096"/>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System asks for the product price</a:t>
            </a:r>
          </a:p>
        </p:txBody>
      </p:sp>
      <p:cxnSp>
        <p:nvCxnSpPr>
          <p:cNvPr id="10" name="Straight Arrow Connector 9"/>
          <p:cNvCxnSpPr>
            <a:stCxn id="9" idx="3"/>
            <a:endCxn id="11" idx="3"/>
          </p:cNvCxnSpPr>
          <p:nvPr/>
        </p:nvCxnSpPr>
        <p:spPr>
          <a:xfrm flipH="1">
            <a:off x="3814615" y="2847974"/>
            <a:ext cx="785088" cy="4612"/>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11" name="Rectangle 10"/>
          <p:cNvSpPr/>
          <p:nvPr/>
        </p:nvSpPr>
        <p:spPr>
          <a:xfrm>
            <a:off x="1856506" y="2452249"/>
            <a:ext cx="1958109" cy="800674"/>
          </a:xfrm>
          <a:prstGeom prst="rect">
            <a:avLst/>
          </a:prstGeom>
          <a:solidFill>
            <a:srgbClr val="D65AB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User enters the product price</a:t>
            </a:r>
          </a:p>
        </p:txBody>
      </p:sp>
      <p:cxnSp>
        <p:nvCxnSpPr>
          <p:cNvPr id="12" name="Straight Arrow Connector 11"/>
          <p:cNvCxnSpPr>
            <a:stCxn id="11" idx="2"/>
            <a:endCxn id="13" idx="0"/>
          </p:cNvCxnSpPr>
          <p:nvPr/>
        </p:nvCxnSpPr>
        <p:spPr>
          <a:xfrm flipH="1">
            <a:off x="2835559" y="3252923"/>
            <a:ext cx="2" cy="895493"/>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a:xfrm rot="10800000" flipV="1">
            <a:off x="1856505" y="4148416"/>
            <a:ext cx="1958109" cy="969823"/>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System asks for the product quantity</a:t>
            </a:r>
          </a:p>
        </p:txBody>
      </p:sp>
      <p:cxnSp>
        <p:nvCxnSpPr>
          <p:cNvPr id="14" name="Straight Arrow Connector 13"/>
          <p:cNvCxnSpPr>
            <a:stCxn id="13" idx="1"/>
            <a:endCxn id="18" idx="3"/>
          </p:cNvCxnSpPr>
          <p:nvPr/>
        </p:nvCxnSpPr>
        <p:spPr>
          <a:xfrm>
            <a:off x="3814614" y="4633328"/>
            <a:ext cx="1004453" cy="17825"/>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p:cNvCxnSpPr>
            <a:stCxn id="17" idx="2"/>
          </p:cNvCxnSpPr>
          <p:nvPr/>
        </p:nvCxnSpPr>
        <p:spPr>
          <a:xfrm>
            <a:off x="8458199" y="5118239"/>
            <a:ext cx="0" cy="1189763"/>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16" name="Straight Arrow Connector 15"/>
          <p:cNvCxnSpPr/>
          <p:nvPr/>
        </p:nvCxnSpPr>
        <p:spPr>
          <a:xfrm flipV="1">
            <a:off x="7148940" y="4677784"/>
            <a:ext cx="607294" cy="8806"/>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17" name="Rectangle 16"/>
          <p:cNvSpPr/>
          <p:nvPr/>
        </p:nvSpPr>
        <p:spPr>
          <a:xfrm rot="10800000" flipH="1" flipV="1">
            <a:off x="7756234" y="4219718"/>
            <a:ext cx="1403929" cy="8985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System asks for discount</a:t>
            </a:r>
          </a:p>
        </p:txBody>
      </p:sp>
      <p:sp>
        <p:nvSpPr>
          <p:cNvPr id="18" name="Rectangle 17"/>
          <p:cNvSpPr/>
          <p:nvPr/>
        </p:nvSpPr>
        <p:spPr>
          <a:xfrm flipH="1">
            <a:off x="4819067" y="4156145"/>
            <a:ext cx="2329873" cy="990015"/>
          </a:xfrm>
          <a:prstGeom prst="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User enters product quantity in the console</a:t>
            </a:r>
          </a:p>
        </p:txBody>
      </p:sp>
      <p:pic>
        <p:nvPicPr>
          <p:cNvPr id="20" name="Picture 4" descr="Text, logo&#10;&#10;Description automatically generated">
            <a:extLst>
              <a:ext uri="{FF2B5EF4-FFF2-40B4-BE49-F238E27FC236}">
                <a16:creationId xmlns:a16="http://schemas.microsoft.com/office/drawing/2014/main" id="{BCC62682-C27B-3E7C-7631-DBAA582930BB}"/>
              </a:ext>
            </a:extLst>
          </p:cNvPr>
          <p:cNvPicPr>
            <a:picLocks noChangeAspect="1"/>
          </p:cNvPicPr>
          <p:nvPr/>
        </p:nvPicPr>
        <p:blipFill rotWithShape="1">
          <a:blip r:embed="rId2"/>
          <a:srcRect l="939" t="30508" r="469" b="28813"/>
          <a:stretch/>
        </p:blipFill>
        <p:spPr>
          <a:xfrm>
            <a:off x="9117013" y="5738813"/>
            <a:ext cx="2657613" cy="910529"/>
          </a:xfrm>
          <a:prstGeom prst="rect">
            <a:avLst/>
          </a:prstGeom>
        </p:spPr>
      </p:pic>
    </p:spTree>
    <p:extLst>
      <p:ext uri="{BB962C8B-B14F-4D97-AF65-F5344CB8AC3E}">
        <p14:creationId xmlns:p14="http://schemas.microsoft.com/office/powerpoint/2010/main" val="186445202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p:cNvCxnSpPr/>
          <p:nvPr/>
        </p:nvCxnSpPr>
        <p:spPr>
          <a:xfrm>
            <a:off x="7562272" y="50800"/>
            <a:ext cx="0" cy="692727"/>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3" name="Diamond 2"/>
          <p:cNvSpPr/>
          <p:nvPr/>
        </p:nvSpPr>
        <p:spPr>
          <a:xfrm flipH="1">
            <a:off x="6296297" y="743527"/>
            <a:ext cx="2560320" cy="1717964"/>
          </a:xfrm>
          <a:prstGeom prst="diamond">
            <a:avLst/>
          </a:prstGeom>
          <a:solidFill>
            <a:srgbClr val="BF358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Discount</a:t>
            </a:r>
          </a:p>
        </p:txBody>
      </p:sp>
      <p:sp>
        <p:nvSpPr>
          <p:cNvPr id="4" name="Rectangle 3"/>
          <p:cNvSpPr/>
          <p:nvPr/>
        </p:nvSpPr>
        <p:spPr>
          <a:xfrm>
            <a:off x="4902201" y="2313708"/>
            <a:ext cx="600363" cy="526473"/>
          </a:xfrm>
          <a:prstGeom prst="rect">
            <a:avLst/>
          </a:prstGeom>
          <a:solidFill>
            <a:schemeClr val="tx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Yes</a:t>
            </a:r>
          </a:p>
        </p:txBody>
      </p:sp>
      <p:sp>
        <p:nvSpPr>
          <p:cNvPr id="5" name="Rectangle 4"/>
          <p:cNvSpPr/>
          <p:nvPr/>
        </p:nvSpPr>
        <p:spPr>
          <a:xfrm>
            <a:off x="9765144" y="2313708"/>
            <a:ext cx="572655" cy="526473"/>
          </a:xfrm>
          <a:prstGeom prst="rect">
            <a:avLst/>
          </a:prstGeom>
          <a:solidFill>
            <a:schemeClr val="bg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No</a:t>
            </a:r>
          </a:p>
        </p:txBody>
      </p:sp>
      <p:sp>
        <p:nvSpPr>
          <p:cNvPr id="6" name="Rectangle 5"/>
          <p:cNvSpPr/>
          <p:nvPr/>
        </p:nvSpPr>
        <p:spPr>
          <a:xfrm flipH="1">
            <a:off x="4171367" y="3538055"/>
            <a:ext cx="2022763" cy="1138448"/>
          </a:xfrm>
          <a:prstGeom prst="rect">
            <a:avLst/>
          </a:prstGeom>
          <a:solidFill>
            <a:srgbClr val="FE32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the user will enter the discount as Rupees</a:t>
            </a:r>
          </a:p>
        </p:txBody>
      </p:sp>
      <p:cxnSp>
        <p:nvCxnSpPr>
          <p:cNvPr id="7" name="Straight Arrow Connector 6"/>
          <p:cNvCxnSpPr>
            <a:stCxn id="6" idx="1"/>
            <a:endCxn id="9" idx="3"/>
          </p:cNvCxnSpPr>
          <p:nvPr/>
        </p:nvCxnSpPr>
        <p:spPr>
          <a:xfrm>
            <a:off x="6194130" y="4107279"/>
            <a:ext cx="1363519"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8" name="Flowchart: Terminator 7"/>
          <p:cNvSpPr/>
          <p:nvPr/>
        </p:nvSpPr>
        <p:spPr>
          <a:xfrm rot="10800000" flipV="1">
            <a:off x="7389087" y="5285509"/>
            <a:ext cx="1745673" cy="692728"/>
          </a:xfrm>
          <a:prstGeom prst="flowChartTerminator">
            <a:avLst/>
          </a:prstGeom>
          <a:solidFill>
            <a:srgbClr val="6ECE2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End</a:t>
            </a:r>
          </a:p>
        </p:txBody>
      </p:sp>
      <p:sp>
        <p:nvSpPr>
          <p:cNvPr id="9" name="Rectangle 8"/>
          <p:cNvSpPr/>
          <p:nvPr/>
        </p:nvSpPr>
        <p:spPr>
          <a:xfrm flipH="1">
            <a:off x="7557649" y="3611418"/>
            <a:ext cx="1408547" cy="991722"/>
          </a:xfrm>
          <a:prstGeom prst="rect">
            <a:avLst/>
          </a:prstGeom>
          <a:solidFill>
            <a:srgbClr val="8366C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System displays the bill</a:t>
            </a:r>
          </a:p>
        </p:txBody>
      </p:sp>
      <p:cxnSp>
        <p:nvCxnSpPr>
          <p:cNvPr id="10" name="Straight Arrow Connector 9"/>
          <p:cNvCxnSpPr>
            <a:stCxn id="9" idx="2"/>
            <a:endCxn id="8" idx="0"/>
          </p:cNvCxnSpPr>
          <p:nvPr/>
        </p:nvCxnSpPr>
        <p:spPr>
          <a:xfrm>
            <a:off x="8261922" y="4603140"/>
            <a:ext cx="1" cy="682369"/>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11" name="Straight Arrow Connector 10"/>
          <p:cNvCxnSpPr>
            <a:stCxn id="4" idx="2"/>
          </p:cNvCxnSpPr>
          <p:nvPr/>
        </p:nvCxnSpPr>
        <p:spPr>
          <a:xfrm>
            <a:off x="5202383" y="2840181"/>
            <a:ext cx="0" cy="674256"/>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a:stCxn id="3" idx="1"/>
          </p:cNvCxnSpPr>
          <p:nvPr/>
        </p:nvCxnSpPr>
        <p:spPr>
          <a:xfrm>
            <a:off x="8856617" y="1602509"/>
            <a:ext cx="1194855" cy="0"/>
          </a:xfrm>
          <a:prstGeom prst="line">
            <a:avLst/>
          </a:prstGeom>
          <a:ln w="38100"/>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a:endCxn id="5" idx="0"/>
          </p:cNvCxnSpPr>
          <p:nvPr/>
        </p:nvCxnSpPr>
        <p:spPr>
          <a:xfrm>
            <a:off x="10051471" y="1602509"/>
            <a:ext cx="1" cy="711199"/>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a:stCxn id="3" idx="3"/>
          </p:cNvCxnSpPr>
          <p:nvPr/>
        </p:nvCxnSpPr>
        <p:spPr>
          <a:xfrm flipH="1">
            <a:off x="5197763" y="1602509"/>
            <a:ext cx="1098534" cy="9238"/>
          </a:xfrm>
          <a:prstGeom prst="line">
            <a:avLst/>
          </a:prstGeom>
          <a:ln w="38100"/>
        </p:spPr>
        <p:style>
          <a:lnRef idx="3">
            <a:schemeClr val="accent1"/>
          </a:lnRef>
          <a:fillRef idx="0">
            <a:schemeClr val="accent1"/>
          </a:fillRef>
          <a:effectRef idx="2">
            <a:schemeClr val="accent1"/>
          </a:effectRef>
          <a:fontRef idx="minor">
            <a:schemeClr val="tx1"/>
          </a:fontRef>
        </p:style>
      </p:cxnSp>
      <p:cxnSp>
        <p:nvCxnSpPr>
          <p:cNvPr id="15" name="Straight Arrow Connector 14"/>
          <p:cNvCxnSpPr>
            <a:endCxn id="4" idx="0"/>
          </p:cNvCxnSpPr>
          <p:nvPr/>
        </p:nvCxnSpPr>
        <p:spPr>
          <a:xfrm>
            <a:off x="5202382" y="1611747"/>
            <a:ext cx="1" cy="701961"/>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16" name="Straight Connector 15"/>
          <p:cNvCxnSpPr/>
          <p:nvPr/>
        </p:nvCxnSpPr>
        <p:spPr>
          <a:xfrm flipV="1">
            <a:off x="10051470" y="2840183"/>
            <a:ext cx="1" cy="1267096"/>
          </a:xfrm>
          <a:prstGeom prst="line">
            <a:avLst/>
          </a:prstGeom>
          <a:ln w="38100"/>
        </p:spPr>
        <p:style>
          <a:lnRef idx="3">
            <a:schemeClr val="accent1"/>
          </a:lnRef>
          <a:fillRef idx="0">
            <a:schemeClr val="accent1"/>
          </a:fillRef>
          <a:effectRef idx="2">
            <a:schemeClr val="accent1"/>
          </a:effectRef>
          <a:fontRef idx="minor">
            <a:schemeClr val="tx1"/>
          </a:fontRef>
        </p:style>
      </p:cxnSp>
      <p:cxnSp>
        <p:nvCxnSpPr>
          <p:cNvPr id="17" name="Straight Arrow Connector 16"/>
          <p:cNvCxnSpPr/>
          <p:nvPr/>
        </p:nvCxnSpPr>
        <p:spPr>
          <a:xfrm flipH="1">
            <a:off x="8975436" y="4107279"/>
            <a:ext cx="1076034"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pic>
        <p:nvPicPr>
          <p:cNvPr id="19" name="Picture 4" descr="Text, logo&#10;&#10;Description automatically generated">
            <a:extLst>
              <a:ext uri="{FF2B5EF4-FFF2-40B4-BE49-F238E27FC236}">
                <a16:creationId xmlns:a16="http://schemas.microsoft.com/office/drawing/2014/main" id="{C908D49C-01E2-5970-2763-C0690F0B89C0}"/>
              </a:ext>
            </a:extLst>
          </p:cNvPr>
          <p:cNvPicPr>
            <a:picLocks noChangeAspect="1"/>
          </p:cNvPicPr>
          <p:nvPr/>
        </p:nvPicPr>
        <p:blipFill rotWithShape="1">
          <a:blip r:embed="rId2"/>
          <a:srcRect l="939" t="30508" r="469" b="28813"/>
          <a:stretch/>
        </p:blipFill>
        <p:spPr>
          <a:xfrm>
            <a:off x="9117013" y="5738813"/>
            <a:ext cx="2657613" cy="910529"/>
          </a:xfrm>
          <a:prstGeom prst="rect">
            <a:avLst/>
          </a:prstGeom>
        </p:spPr>
      </p:pic>
      <p:sp>
        <p:nvSpPr>
          <p:cNvPr id="18" name="Rectangle 17"/>
          <p:cNvSpPr/>
          <p:nvPr/>
        </p:nvSpPr>
        <p:spPr>
          <a:xfrm>
            <a:off x="9765144" y="2313708"/>
            <a:ext cx="572655" cy="526473"/>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No</a:t>
            </a:r>
            <a:endParaRPr lang="en-US" dirty="0"/>
          </a:p>
        </p:txBody>
      </p:sp>
    </p:spTree>
    <p:extLst>
      <p:ext uri="{BB962C8B-B14F-4D97-AF65-F5344CB8AC3E}">
        <p14:creationId xmlns:p14="http://schemas.microsoft.com/office/powerpoint/2010/main" val="376509740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C0B27210-D0CA-4654-B3E3-9ABB4F178EA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97366787-D74E-48AC-2084-1A78C0AD054C}"/>
              </a:ext>
            </a:extLst>
          </p:cNvPr>
          <p:cNvSpPr>
            <a:spLocks noGrp="1"/>
          </p:cNvSpPr>
          <p:nvPr>
            <p:ph type="ctrTitle"/>
          </p:nvPr>
        </p:nvSpPr>
        <p:spPr>
          <a:xfrm>
            <a:off x="6746628" y="1783959"/>
            <a:ext cx="4645250" cy="2889114"/>
          </a:xfrm>
        </p:spPr>
        <p:txBody>
          <a:bodyPr anchor="b">
            <a:normAutofit/>
          </a:bodyPr>
          <a:lstStyle/>
          <a:p>
            <a:pPr algn="l"/>
            <a:r>
              <a:rPr lang="en-US">
                <a:solidFill>
                  <a:schemeClr val="bg1"/>
                </a:solidFill>
                <a:cs typeface="Calibri Light"/>
              </a:rPr>
              <a:t>Test plan</a:t>
            </a:r>
            <a:endParaRPr lang="en-US">
              <a:solidFill>
                <a:schemeClr val="bg1"/>
              </a:solidFill>
            </a:endParaRPr>
          </a:p>
        </p:txBody>
      </p:sp>
      <p:sp>
        <p:nvSpPr>
          <p:cNvPr id="5" name="Subtitle 4">
            <a:extLst>
              <a:ext uri="{FF2B5EF4-FFF2-40B4-BE49-F238E27FC236}">
                <a16:creationId xmlns:a16="http://schemas.microsoft.com/office/drawing/2014/main" id="{E751B7E6-B042-E82E-A4FF-AF3BE0F395DF}"/>
              </a:ext>
            </a:extLst>
          </p:cNvPr>
          <p:cNvSpPr>
            <a:spLocks noGrp="1"/>
          </p:cNvSpPr>
          <p:nvPr>
            <p:ph type="subTitle" idx="1"/>
          </p:nvPr>
        </p:nvSpPr>
        <p:spPr>
          <a:xfrm>
            <a:off x="6746627" y="4750893"/>
            <a:ext cx="4645250" cy="1147863"/>
          </a:xfrm>
        </p:spPr>
        <p:txBody>
          <a:bodyPr vert="horz" lIns="91440" tIns="45720" rIns="91440" bIns="45720" rtlCol="0" anchor="t">
            <a:normAutofit/>
          </a:bodyPr>
          <a:lstStyle/>
          <a:p>
            <a:pPr algn="l"/>
            <a:endParaRPr lang="en-US" sz="2000">
              <a:solidFill>
                <a:schemeClr val="bg1"/>
              </a:solidFill>
              <a:ea typeface="Calibri"/>
              <a:cs typeface="Calibri"/>
            </a:endParaRPr>
          </a:p>
        </p:txBody>
      </p:sp>
      <p:sp>
        <p:nvSpPr>
          <p:cNvPr id="29" name="Freeform: Shape 28">
            <a:extLst>
              <a:ext uri="{FF2B5EF4-FFF2-40B4-BE49-F238E27FC236}">
                <a16:creationId xmlns:a16="http://schemas.microsoft.com/office/drawing/2014/main" id="{1DB7C82F-AB7E-4F0C-B829-FA1B9C41518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70B66945-4967-4040-926D-DCA44313CDA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20" descr="Diagram&#10;&#10;Description automatically generated">
            <a:extLst>
              <a:ext uri="{FF2B5EF4-FFF2-40B4-BE49-F238E27FC236}">
                <a16:creationId xmlns:a16="http://schemas.microsoft.com/office/drawing/2014/main" id="{11E8E315-43A1-147F-A20A-0CCB61312224}"/>
              </a:ext>
            </a:extLst>
          </p:cNvPr>
          <p:cNvPicPr>
            <a:picLocks noChangeAspect="1"/>
          </p:cNvPicPr>
          <p:nvPr/>
        </p:nvPicPr>
        <p:blipFill>
          <a:blip r:embed="rId2"/>
          <a:stretch>
            <a:fillRect/>
          </a:stretch>
        </p:blipFill>
        <p:spPr>
          <a:xfrm>
            <a:off x="419382" y="1682356"/>
            <a:ext cx="4047843" cy="2125117"/>
          </a:xfrm>
          <a:prstGeom prst="rect">
            <a:avLst/>
          </a:prstGeom>
        </p:spPr>
      </p:pic>
      <p:pic>
        <p:nvPicPr>
          <p:cNvPr id="3" name="Picture 4" descr="Text, logo&#10;&#10;Description automatically generated">
            <a:extLst>
              <a:ext uri="{FF2B5EF4-FFF2-40B4-BE49-F238E27FC236}">
                <a16:creationId xmlns:a16="http://schemas.microsoft.com/office/drawing/2014/main" id="{8B18CF58-9BC2-9472-930B-C305AE0B902F}"/>
              </a:ext>
            </a:extLst>
          </p:cNvPr>
          <p:cNvPicPr>
            <a:picLocks noChangeAspect="1"/>
          </p:cNvPicPr>
          <p:nvPr/>
        </p:nvPicPr>
        <p:blipFill rotWithShape="1">
          <a:blip r:embed="rId3"/>
          <a:srcRect l="939" t="30508" r="469" b="28813"/>
          <a:stretch/>
        </p:blipFill>
        <p:spPr>
          <a:xfrm>
            <a:off x="9117013" y="5738813"/>
            <a:ext cx="2657613" cy="910529"/>
          </a:xfrm>
          <a:prstGeom prst="rect">
            <a:avLst/>
          </a:prstGeom>
        </p:spPr>
      </p:pic>
    </p:spTree>
    <p:extLst>
      <p:ext uri="{BB962C8B-B14F-4D97-AF65-F5344CB8AC3E}">
        <p14:creationId xmlns:p14="http://schemas.microsoft.com/office/powerpoint/2010/main" val="336191051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215</TotalTime>
  <Words>421</Words>
  <Application>Microsoft Office PowerPoint</Application>
  <PresentationFormat>Widescreen</PresentationFormat>
  <Paragraphs>99</Paragraphs>
  <Slides>34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Arial</vt:lpstr>
      <vt:lpstr>Calibri</vt:lpstr>
      <vt:lpstr>Calibri Light</vt:lpstr>
      <vt:lpstr>Wingdings 3</vt:lpstr>
      <vt:lpstr>Office Theme</vt:lpstr>
      <vt:lpstr>Project Billing</vt:lpstr>
      <vt:lpstr>Overview</vt:lpstr>
      <vt:lpstr>Target Audience</vt:lpstr>
      <vt:lpstr>The source code</vt:lpstr>
      <vt:lpstr>The source code contd.</vt:lpstr>
      <vt:lpstr>PowerPoint Presentation</vt:lpstr>
      <vt:lpstr>PowerPoint Presentation</vt:lpstr>
      <vt:lpstr>PowerPoint Presentation</vt:lpstr>
      <vt:lpstr>Test plan</vt:lpstr>
      <vt:lpstr>PowerPoint Presentation</vt:lpstr>
      <vt:lpstr>Test Strategy</vt:lpstr>
      <vt:lpstr>PowerPoint Presentation</vt:lpstr>
      <vt:lpstr>PowerPoint Presentation</vt:lpstr>
      <vt:lpstr>Test Scenarios</vt:lpstr>
      <vt:lpstr>Test cases</vt:lpstr>
      <vt:lpstr>PowerPoint Presentation</vt:lpstr>
      <vt:lpstr>PowerPoint Presentation</vt:lpstr>
      <vt:lpstr>Defect log</vt:lpstr>
      <vt:lpstr>PowerPoint Presentation</vt:lpstr>
      <vt:lpstr>RTM</vt:lpstr>
      <vt:lpstr>Automation testing</vt:lpstr>
      <vt:lpstr>Data Driven Testing</vt:lpstr>
      <vt:lpstr>PowerPoint Presentation</vt:lpstr>
      <vt:lpstr>PowerPoint Presentation</vt:lpstr>
      <vt:lpstr>Cross Browser Testing</vt:lpstr>
      <vt:lpstr>PowerPoint Presentation</vt:lpstr>
      <vt:lpstr>PowerPoint Presentation</vt:lpstr>
      <vt:lpstr>PowerPoint Presentation</vt:lpstr>
      <vt:lpstr>Page Object Model</vt:lpstr>
      <vt:lpstr>PowerPoint Presentation</vt:lpstr>
      <vt:lpstr>PowerPoint Presentation</vt:lpstr>
      <vt:lpstr>PowerPoint Presentation</vt:lpstr>
      <vt:lpstr>GitHub Links</vt:lpstr>
      <vt:lpstr>PowerPoint Presentation</vt:lpstr>
    </vt:vector>
  </TitlesOfParts>
  <Company>HCL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dc:title>
  <dc:creator>Abhiram S .</dc:creator>
  <cp:lastModifiedBy>Abhiram S .</cp:lastModifiedBy>
  <cp:revision>7</cp:revision>
  <dcterms:created xsi:type="dcterms:W3CDTF">2022-06-28T16:05:32Z</dcterms:created>
  <dcterms:modified xsi:type="dcterms:W3CDTF">2022-06-30T15:49:50Z</dcterms:modified>
</cp:coreProperties>
</file>

<file path=docProps/thumbnail.jpeg>
</file>